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31"/>
  </p:notesMasterIdLst>
  <p:handoutMasterIdLst>
    <p:handoutMasterId r:id="rId32"/>
  </p:handoutMasterIdLst>
  <p:sldIdLst>
    <p:sldId id="256" r:id="rId2"/>
    <p:sldId id="310" r:id="rId3"/>
    <p:sldId id="299" r:id="rId4"/>
    <p:sldId id="309" r:id="rId5"/>
    <p:sldId id="314" r:id="rId6"/>
    <p:sldId id="312" r:id="rId7"/>
    <p:sldId id="313" r:id="rId8"/>
    <p:sldId id="321" r:id="rId9"/>
    <p:sldId id="317" r:id="rId10"/>
    <p:sldId id="322" r:id="rId11"/>
    <p:sldId id="320" r:id="rId12"/>
    <p:sldId id="319" r:id="rId13"/>
    <p:sldId id="324" r:id="rId14"/>
    <p:sldId id="325" r:id="rId15"/>
    <p:sldId id="323" r:id="rId16"/>
    <p:sldId id="316" r:id="rId17"/>
    <p:sldId id="318" r:id="rId18"/>
    <p:sldId id="315" r:id="rId19"/>
    <p:sldId id="326" r:id="rId20"/>
    <p:sldId id="327" r:id="rId21"/>
    <p:sldId id="328" r:id="rId22"/>
    <p:sldId id="334" r:id="rId23"/>
    <p:sldId id="335" r:id="rId24"/>
    <p:sldId id="336" r:id="rId25"/>
    <p:sldId id="329" r:id="rId26"/>
    <p:sldId id="330" r:id="rId27"/>
    <p:sldId id="333" r:id="rId28"/>
    <p:sldId id="332" r:id="rId29"/>
    <p:sldId id="33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00" y="1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259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906B3-8CDE-4EFF-9E2C-E8FC36A9AE5B}" type="doc">
      <dgm:prSet loTypeId="urn:microsoft.com/office/officeart/2005/8/layout/hierarchy4" loCatId="list" qsTypeId="urn:microsoft.com/office/officeart/2005/8/quickstyle/simple1#1" qsCatId="simple" csTypeId="urn:microsoft.com/office/officeart/2005/8/colors/accent1_2#1" csCatId="accent1" phldr="1"/>
      <dgm:spPr/>
      <dgm:t>
        <a:bodyPr/>
        <a:lstStyle/>
        <a:p>
          <a:endParaRPr lang="en-US"/>
        </a:p>
      </dgm:t>
    </dgm:pt>
    <dgm:pt modelId="{EB130E9E-C043-4883-B3AA-C56AE12DFBDD}">
      <dgm:prSet/>
      <dgm:spPr>
        <a:solidFill>
          <a:schemeClr val="accent1">
            <a:lumMod val="40000"/>
            <a:lumOff val="60000"/>
          </a:schemeClr>
        </a:solidFill>
      </dgm:spPr>
      <dgm:t>
        <a:bodyPr/>
        <a:lstStyle/>
        <a:p>
          <a:endParaRPr lang="en-US" dirty="0"/>
        </a:p>
      </dgm:t>
    </dgm:pt>
    <dgm:pt modelId="{FD594CBD-3CF0-4335-8D03-6D1AB503CA77}" type="parTrans" cxnId="{88AD3AE8-EF4F-4A21-9C35-D51D0ED6D120}">
      <dgm:prSet/>
      <dgm:spPr/>
      <dgm:t>
        <a:bodyPr/>
        <a:lstStyle/>
        <a:p>
          <a:endParaRPr lang="en-US"/>
        </a:p>
      </dgm:t>
    </dgm:pt>
    <dgm:pt modelId="{6F476EE5-4A0C-4674-916A-653902DF1574}" type="sibTrans" cxnId="{88AD3AE8-EF4F-4A21-9C35-D51D0ED6D120}">
      <dgm:prSet/>
      <dgm:spPr/>
      <dgm:t>
        <a:bodyPr/>
        <a:lstStyle/>
        <a:p>
          <a:endParaRPr lang="en-US"/>
        </a:p>
      </dgm:t>
    </dgm:pt>
    <dgm:pt modelId="{25381A50-1B84-4185-B014-F6D5CFCD4A1A}">
      <dgm:prSet/>
      <dgm:spPr>
        <a:solidFill>
          <a:schemeClr val="accent6">
            <a:lumMod val="50000"/>
          </a:schemeClr>
        </a:solidFill>
      </dgm:spPr>
      <dgm:t>
        <a:bodyPr/>
        <a:lstStyle/>
        <a:p>
          <a:pPr algn="l"/>
          <a:r>
            <a:rPr lang="fr-FR" b="1" dirty="0" smtClean="0">
              <a:latin typeface="+mj-lt"/>
            </a:rPr>
            <a:t>Access to financial </a:t>
          </a:r>
          <a:r>
            <a:rPr lang="fr-FR" b="1" dirty="0" err="1" smtClean="0">
              <a:latin typeface="+mj-lt"/>
            </a:rPr>
            <a:t>products</a:t>
          </a:r>
          <a:r>
            <a:rPr lang="fr-FR" b="1" dirty="0" smtClean="0">
              <a:latin typeface="+mj-lt"/>
            </a:rPr>
            <a:t> and services</a:t>
          </a:r>
          <a:endParaRPr lang="en-US" dirty="0"/>
        </a:p>
      </dgm:t>
    </dgm:pt>
    <dgm:pt modelId="{3BC2DAC9-8359-4983-B95F-ADACD04B81D2}" type="parTrans" cxnId="{28449A29-C673-4594-A983-785F4853B846}">
      <dgm:prSet/>
      <dgm:spPr/>
      <dgm:t>
        <a:bodyPr/>
        <a:lstStyle/>
        <a:p>
          <a:endParaRPr lang="en-US"/>
        </a:p>
      </dgm:t>
    </dgm:pt>
    <dgm:pt modelId="{82243DA6-753D-4F44-99A9-BB25F2C8FA60}" type="sibTrans" cxnId="{28449A29-C673-4594-A983-785F4853B846}">
      <dgm:prSet/>
      <dgm:spPr/>
      <dgm:t>
        <a:bodyPr/>
        <a:lstStyle/>
        <a:p>
          <a:endParaRPr lang="en-US"/>
        </a:p>
      </dgm:t>
    </dgm:pt>
    <dgm:pt modelId="{48254CE5-59AA-45E9-A5F5-AED09AC9BC63}">
      <dgm:prSet/>
      <dgm:spPr>
        <a:solidFill>
          <a:schemeClr val="tx2">
            <a:lumMod val="60000"/>
            <a:lumOff val="40000"/>
          </a:schemeClr>
        </a:solidFill>
      </dgm:spPr>
      <dgm:t>
        <a:bodyPr/>
        <a:lstStyle/>
        <a:p>
          <a:endParaRPr lang="en-US" dirty="0"/>
        </a:p>
      </dgm:t>
    </dgm:pt>
    <dgm:pt modelId="{E041A270-7882-4E8A-B451-711CE73BC3BA}" type="parTrans" cxnId="{1D4DD4F0-5A26-4ACC-AB8C-94A42210FAA2}">
      <dgm:prSet/>
      <dgm:spPr/>
      <dgm:t>
        <a:bodyPr/>
        <a:lstStyle/>
        <a:p>
          <a:endParaRPr lang="en-US"/>
        </a:p>
      </dgm:t>
    </dgm:pt>
    <dgm:pt modelId="{A8BAC341-E4A8-4E14-B32A-7E653A7F2DBD}" type="sibTrans" cxnId="{1D4DD4F0-5A26-4ACC-AB8C-94A42210FAA2}">
      <dgm:prSet/>
      <dgm:spPr/>
      <dgm:t>
        <a:bodyPr/>
        <a:lstStyle/>
        <a:p>
          <a:endParaRPr lang="en-US"/>
        </a:p>
      </dgm:t>
    </dgm:pt>
    <dgm:pt modelId="{BE5AA18A-7742-44BC-8DF1-BBABE6ACD2C5}">
      <dgm:prSet/>
      <dgm:spPr>
        <a:solidFill>
          <a:schemeClr val="tx2">
            <a:lumMod val="60000"/>
            <a:lumOff val="40000"/>
          </a:schemeClr>
        </a:solidFill>
      </dgm:spPr>
      <dgm:t>
        <a:bodyPr/>
        <a:lstStyle/>
        <a:p>
          <a:endParaRPr lang="en-US" dirty="0"/>
        </a:p>
      </dgm:t>
    </dgm:pt>
    <dgm:pt modelId="{388CE75B-9A6C-4600-B067-20BE73BCD1D8}" type="parTrans" cxnId="{8832C748-A74B-440E-B219-6594E65D3470}">
      <dgm:prSet/>
      <dgm:spPr/>
      <dgm:t>
        <a:bodyPr/>
        <a:lstStyle/>
        <a:p>
          <a:endParaRPr lang="en-US"/>
        </a:p>
      </dgm:t>
    </dgm:pt>
    <dgm:pt modelId="{3DF73F11-FCC6-432B-9804-A7C62363FEC7}" type="sibTrans" cxnId="{8832C748-A74B-440E-B219-6594E65D3470}">
      <dgm:prSet/>
      <dgm:spPr/>
      <dgm:t>
        <a:bodyPr/>
        <a:lstStyle/>
        <a:p>
          <a:endParaRPr lang="en-US"/>
        </a:p>
      </dgm:t>
    </dgm:pt>
    <dgm:pt modelId="{C06418A3-0350-4488-8EB4-1F2D37CD9F09}">
      <dgm:prSet/>
      <dgm:spPr>
        <a:solidFill>
          <a:schemeClr val="tx2">
            <a:lumMod val="60000"/>
            <a:lumOff val="40000"/>
          </a:schemeClr>
        </a:solidFill>
      </dgm:spPr>
      <dgm:t>
        <a:bodyPr/>
        <a:lstStyle/>
        <a:p>
          <a:endParaRPr lang="en-US" dirty="0"/>
        </a:p>
      </dgm:t>
    </dgm:pt>
    <dgm:pt modelId="{1037C39B-4E14-427A-AFB8-1054E7E7B498}" type="parTrans" cxnId="{13836913-319E-4C9D-9468-F9F67E64CBC4}">
      <dgm:prSet/>
      <dgm:spPr/>
      <dgm:t>
        <a:bodyPr/>
        <a:lstStyle/>
        <a:p>
          <a:endParaRPr lang="en-US"/>
        </a:p>
      </dgm:t>
    </dgm:pt>
    <dgm:pt modelId="{3669609D-4A10-48F5-885A-610124AAB064}" type="sibTrans" cxnId="{13836913-319E-4C9D-9468-F9F67E64CBC4}">
      <dgm:prSet/>
      <dgm:spPr/>
      <dgm:t>
        <a:bodyPr/>
        <a:lstStyle/>
        <a:p>
          <a:endParaRPr lang="en-US"/>
        </a:p>
      </dgm:t>
    </dgm:pt>
    <dgm:pt modelId="{BB062765-5145-4E13-83AB-5939A973ABB0}">
      <dgm:prSet custT="1"/>
      <dgm:spPr>
        <a:solidFill>
          <a:schemeClr val="accent6">
            <a:lumMod val="50000"/>
          </a:schemeClr>
        </a:solidFill>
      </dgm:spPr>
      <dgm:t>
        <a:bodyPr/>
        <a:lstStyle/>
        <a:p>
          <a:pPr algn="l"/>
          <a:r>
            <a:rPr lang="fr-FR" sz="1100" b="1" dirty="0" err="1" smtClean="0">
              <a:latin typeface="+mj-lt"/>
            </a:rPr>
            <a:t>Market</a:t>
          </a:r>
          <a:r>
            <a:rPr lang="fr-FR" sz="1100" b="1" dirty="0" smtClean="0">
              <a:latin typeface="+mj-lt"/>
            </a:rPr>
            <a:t> information</a:t>
          </a:r>
          <a:endParaRPr lang="en-US" sz="1100" dirty="0"/>
        </a:p>
      </dgm:t>
    </dgm:pt>
    <dgm:pt modelId="{3B6113E8-E58F-4A41-A111-7334219CD450}" type="parTrans" cxnId="{409D9BEE-A17C-4B6A-9FA0-953E74D471EF}">
      <dgm:prSet/>
      <dgm:spPr/>
      <dgm:t>
        <a:bodyPr/>
        <a:lstStyle/>
        <a:p>
          <a:endParaRPr lang="en-US"/>
        </a:p>
      </dgm:t>
    </dgm:pt>
    <dgm:pt modelId="{2E2D0D69-248E-465A-979D-D59E94A02401}" type="sibTrans" cxnId="{409D9BEE-A17C-4B6A-9FA0-953E74D471EF}">
      <dgm:prSet/>
      <dgm:spPr/>
      <dgm:t>
        <a:bodyPr/>
        <a:lstStyle/>
        <a:p>
          <a:endParaRPr lang="en-US"/>
        </a:p>
      </dgm:t>
    </dgm:pt>
    <dgm:pt modelId="{35B5CFBE-0D86-48DB-8DEC-C3A2914BB5D6}">
      <dgm:prSet custT="1"/>
      <dgm:spPr>
        <a:solidFill>
          <a:schemeClr val="accent6">
            <a:lumMod val="50000"/>
          </a:schemeClr>
        </a:solidFill>
      </dgm:spPr>
      <dgm:t>
        <a:bodyPr/>
        <a:lstStyle/>
        <a:p>
          <a:pPr algn="l"/>
          <a:r>
            <a:rPr lang="en-US" sz="1100" b="1" dirty="0" smtClean="0"/>
            <a:t>Regulatory environment</a:t>
          </a:r>
          <a:endParaRPr lang="en-US" sz="1100" b="1" dirty="0"/>
        </a:p>
      </dgm:t>
    </dgm:pt>
    <dgm:pt modelId="{83B500A7-1634-4BAC-B8E5-62E6BD980CA8}" type="parTrans" cxnId="{EE6492D5-98D5-4895-97BA-A6C289074E95}">
      <dgm:prSet/>
      <dgm:spPr/>
      <dgm:t>
        <a:bodyPr/>
        <a:lstStyle/>
        <a:p>
          <a:endParaRPr lang="en-US"/>
        </a:p>
      </dgm:t>
    </dgm:pt>
    <dgm:pt modelId="{6623D164-D103-44A5-BDF8-1C6351D0B1BC}" type="sibTrans" cxnId="{EE6492D5-98D5-4895-97BA-A6C289074E95}">
      <dgm:prSet/>
      <dgm:spPr/>
      <dgm:t>
        <a:bodyPr/>
        <a:lstStyle/>
        <a:p>
          <a:endParaRPr lang="en-US"/>
        </a:p>
      </dgm:t>
    </dgm:pt>
    <dgm:pt modelId="{3B94CC25-8511-4FB2-8DB0-32EA1286C4D2}">
      <dgm:prSet custT="1"/>
      <dgm:spPr>
        <a:solidFill>
          <a:schemeClr val="accent6">
            <a:lumMod val="50000"/>
          </a:schemeClr>
        </a:solidFill>
      </dgm:spPr>
      <dgm:t>
        <a:bodyPr/>
        <a:lstStyle/>
        <a:p>
          <a:pPr algn="l"/>
          <a:r>
            <a:rPr lang="fr-FR" sz="1100" b="1" dirty="0" err="1" smtClean="0">
              <a:latin typeface="+mj-lt"/>
            </a:rPr>
            <a:t>Physical</a:t>
          </a:r>
          <a:r>
            <a:rPr lang="fr-FR" sz="1100" b="1" dirty="0" smtClean="0">
              <a:latin typeface="+mj-lt"/>
            </a:rPr>
            <a:t> infrastructure</a:t>
          </a:r>
          <a:endParaRPr lang="en-US" sz="1100" dirty="0"/>
        </a:p>
      </dgm:t>
    </dgm:pt>
    <dgm:pt modelId="{A5BDFA7D-E380-4CF8-B802-465F30BB0571}" type="parTrans" cxnId="{46F6848A-A544-459E-AF80-AF4717168ACE}">
      <dgm:prSet/>
      <dgm:spPr/>
      <dgm:t>
        <a:bodyPr/>
        <a:lstStyle/>
        <a:p>
          <a:endParaRPr lang="en-US"/>
        </a:p>
      </dgm:t>
    </dgm:pt>
    <dgm:pt modelId="{DBF50BC0-4DE4-4697-9087-8ED580DE27CC}" type="sibTrans" cxnId="{46F6848A-A544-459E-AF80-AF4717168ACE}">
      <dgm:prSet/>
      <dgm:spPr/>
      <dgm:t>
        <a:bodyPr/>
        <a:lstStyle/>
        <a:p>
          <a:endParaRPr lang="en-US"/>
        </a:p>
      </dgm:t>
    </dgm:pt>
    <dgm:pt modelId="{30913B03-B5DC-48FD-99DF-C0C306D2870F}">
      <dgm:prSet/>
      <dgm:spPr>
        <a:solidFill>
          <a:schemeClr val="accent6">
            <a:lumMod val="50000"/>
          </a:schemeClr>
        </a:solidFill>
      </dgm:spPr>
      <dgm:t>
        <a:bodyPr/>
        <a:lstStyle/>
        <a:p>
          <a:pPr algn="l"/>
          <a:r>
            <a:rPr lang="fr-FR" b="1" dirty="0" err="1" smtClean="0">
              <a:latin typeface="+mj-lt"/>
            </a:rPr>
            <a:t>Knowledge</a:t>
          </a:r>
          <a:r>
            <a:rPr lang="fr-FR" b="1" dirty="0" smtClean="0">
              <a:latin typeface="+mj-lt"/>
            </a:rPr>
            <a:t> &amp; </a:t>
          </a:r>
          <a:r>
            <a:rPr lang="fr-FR" b="1" dirty="0" err="1" smtClean="0">
              <a:latin typeface="+mj-lt"/>
            </a:rPr>
            <a:t>skills</a:t>
          </a:r>
          <a:endParaRPr lang="en-US" dirty="0"/>
        </a:p>
      </dgm:t>
    </dgm:pt>
    <dgm:pt modelId="{58B1CAA5-3D49-495D-93E5-81D81F46124F}" type="parTrans" cxnId="{768E6FA1-8534-4FF0-8732-8AE56FEA7601}">
      <dgm:prSet/>
      <dgm:spPr/>
      <dgm:t>
        <a:bodyPr/>
        <a:lstStyle/>
        <a:p>
          <a:endParaRPr lang="en-US"/>
        </a:p>
      </dgm:t>
    </dgm:pt>
    <dgm:pt modelId="{94EFC4DE-026E-4186-A58B-E7BD08FD81CB}" type="sibTrans" cxnId="{768E6FA1-8534-4FF0-8732-8AE56FEA7601}">
      <dgm:prSet/>
      <dgm:spPr/>
      <dgm:t>
        <a:bodyPr/>
        <a:lstStyle/>
        <a:p>
          <a:endParaRPr lang="en-US"/>
        </a:p>
      </dgm:t>
    </dgm:pt>
    <dgm:pt modelId="{A200B91A-4025-454A-A063-BD7E16BFD465}">
      <dgm:prSet custT="1"/>
      <dgm:spPr>
        <a:solidFill>
          <a:schemeClr val="accent3">
            <a:lumMod val="50000"/>
          </a:schemeClr>
        </a:solidFill>
      </dgm:spPr>
      <dgm:t>
        <a:bodyPr/>
        <a:lstStyle/>
        <a:p>
          <a:pPr algn="l"/>
          <a:r>
            <a:rPr lang="fr-FR" sz="1100" b="1" dirty="0" err="1" smtClean="0">
              <a:latin typeface="+mj-lt"/>
            </a:rPr>
            <a:t>Adapt</a:t>
          </a:r>
          <a:r>
            <a:rPr lang="fr-FR" sz="1100" b="1" dirty="0" smtClean="0">
              <a:latin typeface="+mj-lt"/>
            </a:rPr>
            <a:t> </a:t>
          </a:r>
          <a:r>
            <a:rPr lang="fr-FR" sz="1100" b="1" dirty="0" err="1" smtClean="0">
              <a:latin typeface="+mj-lt"/>
            </a:rPr>
            <a:t>products</a:t>
          </a:r>
          <a:r>
            <a:rPr lang="fr-FR" sz="1100" b="1" dirty="0" smtClean="0">
              <a:latin typeface="+mj-lt"/>
            </a:rPr>
            <a:t> and </a:t>
          </a:r>
          <a:r>
            <a:rPr lang="fr-FR" sz="1100" b="1" dirty="0" err="1" smtClean="0">
              <a:latin typeface="+mj-lt"/>
            </a:rPr>
            <a:t>processes</a:t>
          </a:r>
          <a:endParaRPr lang="en-US" sz="1100" dirty="0"/>
        </a:p>
      </dgm:t>
    </dgm:pt>
    <dgm:pt modelId="{BE98CB57-7F9A-4313-8CF0-72ADEBEFF712}" type="parTrans" cxnId="{0B98523F-3223-4289-8552-D03003C3376F}">
      <dgm:prSet/>
      <dgm:spPr/>
      <dgm:t>
        <a:bodyPr/>
        <a:lstStyle/>
        <a:p>
          <a:endParaRPr lang="en-US"/>
        </a:p>
      </dgm:t>
    </dgm:pt>
    <dgm:pt modelId="{22D0F9E8-732C-44DA-986D-F67B94A06A56}" type="sibTrans" cxnId="{0B98523F-3223-4289-8552-D03003C3376F}">
      <dgm:prSet/>
      <dgm:spPr/>
      <dgm:t>
        <a:bodyPr/>
        <a:lstStyle/>
        <a:p>
          <a:endParaRPr lang="en-US"/>
        </a:p>
      </dgm:t>
    </dgm:pt>
    <dgm:pt modelId="{42389309-90D5-4B22-A227-8F590BD835F3}">
      <dgm:prSet/>
      <dgm:spPr>
        <a:solidFill>
          <a:schemeClr val="tx2">
            <a:lumMod val="60000"/>
            <a:lumOff val="40000"/>
          </a:schemeClr>
        </a:solidFill>
      </dgm:spPr>
      <dgm:t>
        <a:bodyPr/>
        <a:lstStyle/>
        <a:p>
          <a:endParaRPr lang="en-US" dirty="0"/>
        </a:p>
      </dgm:t>
    </dgm:pt>
    <dgm:pt modelId="{74F403A3-6E68-4D5F-B424-C23BA2703F70}" type="parTrans" cxnId="{AFFB3F07-7224-4E7C-B641-83778024FB57}">
      <dgm:prSet/>
      <dgm:spPr/>
      <dgm:t>
        <a:bodyPr/>
        <a:lstStyle/>
        <a:p>
          <a:endParaRPr lang="en-US"/>
        </a:p>
      </dgm:t>
    </dgm:pt>
    <dgm:pt modelId="{40F9EC6F-7A1A-4DA7-BCA2-6C742E877367}" type="sibTrans" cxnId="{AFFB3F07-7224-4E7C-B641-83778024FB57}">
      <dgm:prSet/>
      <dgm:spPr/>
      <dgm:t>
        <a:bodyPr/>
        <a:lstStyle/>
        <a:p>
          <a:endParaRPr lang="en-US"/>
        </a:p>
      </dgm:t>
    </dgm:pt>
    <dgm:pt modelId="{2255D720-5B3F-43EC-983F-AB0BAB697199}">
      <dgm:prSet/>
      <dgm:spPr>
        <a:solidFill>
          <a:schemeClr val="accent1">
            <a:lumMod val="75000"/>
          </a:schemeClr>
        </a:solidFill>
      </dgm:spPr>
      <dgm:t>
        <a:bodyPr/>
        <a:lstStyle/>
        <a:p>
          <a:endParaRPr lang="en-US" dirty="0"/>
        </a:p>
      </dgm:t>
    </dgm:pt>
    <dgm:pt modelId="{53320DBA-1B0F-4F21-9FAB-F46CE5648706}" type="parTrans" cxnId="{CF5BB276-8C7F-46D0-924D-9C5BABB0E561}">
      <dgm:prSet/>
      <dgm:spPr/>
      <dgm:t>
        <a:bodyPr/>
        <a:lstStyle/>
        <a:p>
          <a:endParaRPr lang="en-US"/>
        </a:p>
      </dgm:t>
    </dgm:pt>
    <dgm:pt modelId="{8A8A0557-5857-4A87-9E47-2DE6814087EC}" type="sibTrans" cxnId="{CF5BB276-8C7F-46D0-924D-9C5BABB0E561}">
      <dgm:prSet/>
      <dgm:spPr/>
      <dgm:t>
        <a:bodyPr/>
        <a:lstStyle/>
        <a:p>
          <a:endParaRPr lang="en-US"/>
        </a:p>
      </dgm:t>
    </dgm:pt>
    <dgm:pt modelId="{2EBCE34A-8695-434A-B456-2BCEAE2BECD2}">
      <dgm:prSet/>
      <dgm:spPr>
        <a:solidFill>
          <a:schemeClr val="accent1">
            <a:lumMod val="75000"/>
          </a:schemeClr>
        </a:solidFill>
      </dgm:spPr>
      <dgm:t>
        <a:bodyPr/>
        <a:lstStyle/>
        <a:p>
          <a:endParaRPr lang="en-US" dirty="0"/>
        </a:p>
      </dgm:t>
    </dgm:pt>
    <dgm:pt modelId="{6D7B3E00-C42F-457F-9997-4B85E0E613C7}" type="parTrans" cxnId="{5407D8B1-A4D5-473B-8270-D02F47C246AF}">
      <dgm:prSet/>
      <dgm:spPr/>
      <dgm:t>
        <a:bodyPr/>
        <a:lstStyle/>
        <a:p>
          <a:endParaRPr lang="en-US"/>
        </a:p>
      </dgm:t>
    </dgm:pt>
    <dgm:pt modelId="{AEFC27A0-D699-416F-A9D3-D25517947EDC}" type="sibTrans" cxnId="{5407D8B1-A4D5-473B-8270-D02F47C246AF}">
      <dgm:prSet/>
      <dgm:spPr/>
      <dgm:t>
        <a:bodyPr/>
        <a:lstStyle/>
        <a:p>
          <a:endParaRPr lang="en-US"/>
        </a:p>
      </dgm:t>
    </dgm:pt>
    <dgm:pt modelId="{9D18C9FF-1296-4801-89C6-64585E65F448}">
      <dgm:prSet/>
      <dgm:spPr>
        <a:solidFill>
          <a:schemeClr val="accent1">
            <a:lumMod val="40000"/>
            <a:lumOff val="60000"/>
          </a:schemeClr>
        </a:solidFill>
      </dgm:spPr>
      <dgm:t>
        <a:bodyPr/>
        <a:lstStyle/>
        <a:p>
          <a:endParaRPr lang="en-US" dirty="0"/>
        </a:p>
      </dgm:t>
    </dgm:pt>
    <dgm:pt modelId="{CE138010-F8F9-4817-B198-D6547EB91C82}" type="parTrans" cxnId="{2FC3C103-590A-4901-BD61-708E5F7054EF}">
      <dgm:prSet/>
      <dgm:spPr/>
      <dgm:t>
        <a:bodyPr/>
        <a:lstStyle/>
        <a:p>
          <a:endParaRPr lang="en-US"/>
        </a:p>
      </dgm:t>
    </dgm:pt>
    <dgm:pt modelId="{C90B1260-03CA-4D8A-AFC6-77F00884C5A1}" type="sibTrans" cxnId="{2FC3C103-590A-4901-BD61-708E5F7054EF}">
      <dgm:prSet/>
      <dgm:spPr/>
      <dgm:t>
        <a:bodyPr/>
        <a:lstStyle/>
        <a:p>
          <a:endParaRPr lang="en-US"/>
        </a:p>
      </dgm:t>
    </dgm:pt>
    <dgm:pt modelId="{F4D81A08-22C1-44C9-BB0C-EF0B0CE0B668}">
      <dgm:prSet custT="1"/>
      <dgm:spPr>
        <a:solidFill>
          <a:schemeClr val="accent3">
            <a:lumMod val="50000"/>
          </a:schemeClr>
        </a:solidFill>
      </dgm:spPr>
      <dgm:t>
        <a:bodyPr/>
        <a:lstStyle/>
        <a:p>
          <a:pPr algn="l"/>
          <a:r>
            <a:rPr lang="fr-FR" sz="1100" b="1" dirty="0" err="1" smtClean="0">
              <a:latin typeface="+mj-lt"/>
            </a:rPr>
            <a:t>Invest</a:t>
          </a:r>
          <a:r>
            <a:rPr lang="fr-FR" sz="1100" b="1" dirty="0" smtClean="0">
              <a:latin typeface="+mj-lt"/>
            </a:rPr>
            <a:t> in </a:t>
          </a:r>
          <a:r>
            <a:rPr lang="fr-FR" sz="1100" b="1" dirty="0" err="1" smtClean="0">
              <a:latin typeface="+mj-lt"/>
            </a:rPr>
            <a:t>removing</a:t>
          </a:r>
          <a:r>
            <a:rPr lang="fr-FR" sz="1100" b="1" dirty="0" smtClean="0">
              <a:latin typeface="+mj-lt"/>
            </a:rPr>
            <a:t> </a:t>
          </a:r>
          <a:r>
            <a:rPr lang="fr-FR" sz="1100" b="1" dirty="0" err="1" smtClean="0">
              <a:latin typeface="+mj-lt"/>
            </a:rPr>
            <a:t>constraints</a:t>
          </a:r>
          <a:endParaRPr lang="en-US" sz="1100" dirty="0"/>
        </a:p>
      </dgm:t>
    </dgm:pt>
    <dgm:pt modelId="{13F8DE79-BBD6-4360-9B07-65D7AB582FB6}" type="parTrans" cxnId="{3CED6C77-D3D6-4E0F-9F13-563063D65124}">
      <dgm:prSet/>
      <dgm:spPr/>
      <dgm:t>
        <a:bodyPr/>
        <a:lstStyle/>
        <a:p>
          <a:endParaRPr lang="en-US"/>
        </a:p>
      </dgm:t>
    </dgm:pt>
    <dgm:pt modelId="{9C8C75AD-82FE-46B6-B0DB-3694BB1CEE3B}" type="sibTrans" cxnId="{3CED6C77-D3D6-4E0F-9F13-563063D65124}">
      <dgm:prSet/>
      <dgm:spPr/>
      <dgm:t>
        <a:bodyPr/>
        <a:lstStyle/>
        <a:p>
          <a:endParaRPr lang="en-US"/>
        </a:p>
      </dgm:t>
    </dgm:pt>
    <dgm:pt modelId="{CADB4069-B9DB-4D31-A15C-B404762515D5}">
      <dgm:prSet/>
      <dgm:spPr>
        <a:solidFill>
          <a:schemeClr val="tx2">
            <a:lumMod val="60000"/>
            <a:lumOff val="40000"/>
          </a:schemeClr>
        </a:solidFill>
      </dgm:spPr>
      <dgm:t>
        <a:bodyPr/>
        <a:lstStyle/>
        <a:p>
          <a:endParaRPr lang="en-US" dirty="0"/>
        </a:p>
      </dgm:t>
    </dgm:pt>
    <dgm:pt modelId="{3208259B-E1C1-4074-9385-A35628F403E7}" type="parTrans" cxnId="{46237D7B-C6AD-425B-AB14-E8325C78D132}">
      <dgm:prSet/>
      <dgm:spPr/>
      <dgm:t>
        <a:bodyPr/>
        <a:lstStyle/>
        <a:p>
          <a:endParaRPr lang="en-US"/>
        </a:p>
      </dgm:t>
    </dgm:pt>
    <dgm:pt modelId="{196AE8C3-4F77-47FF-96CA-E3370871048F}" type="sibTrans" cxnId="{46237D7B-C6AD-425B-AB14-E8325C78D132}">
      <dgm:prSet/>
      <dgm:spPr/>
      <dgm:t>
        <a:bodyPr/>
        <a:lstStyle/>
        <a:p>
          <a:endParaRPr lang="en-US"/>
        </a:p>
      </dgm:t>
    </dgm:pt>
    <dgm:pt modelId="{9D336491-34FD-4F2A-8C8F-5C27DE669E5F}">
      <dgm:prSet/>
      <dgm:spPr>
        <a:solidFill>
          <a:schemeClr val="accent1">
            <a:lumMod val="40000"/>
            <a:lumOff val="60000"/>
          </a:schemeClr>
        </a:solidFill>
      </dgm:spPr>
      <dgm:t>
        <a:bodyPr/>
        <a:lstStyle/>
        <a:p>
          <a:endParaRPr lang="en-US" dirty="0"/>
        </a:p>
      </dgm:t>
    </dgm:pt>
    <dgm:pt modelId="{5AC7F983-2A57-4E36-88E8-23CBEDE425B3}" type="parTrans" cxnId="{FFF189AF-88FB-4015-A713-344098F7132E}">
      <dgm:prSet/>
      <dgm:spPr/>
      <dgm:t>
        <a:bodyPr/>
        <a:lstStyle/>
        <a:p>
          <a:endParaRPr lang="en-US"/>
        </a:p>
      </dgm:t>
    </dgm:pt>
    <dgm:pt modelId="{86C54905-A990-41A9-B76A-757C9BFFEDFE}" type="sibTrans" cxnId="{FFF189AF-88FB-4015-A713-344098F7132E}">
      <dgm:prSet/>
      <dgm:spPr/>
      <dgm:t>
        <a:bodyPr/>
        <a:lstStyle/>
        <a:p>
          <a:endParaRPr lang="en-US"/>
        </a:p>
      </dgm:t>
    </dgm:pt>
    <dgm:pt modelId="{C519F60D-1BEF-4241-A791-4677EABECA5F}">
      <dgm:prSet/>
      <dgm:spPr>
        <a:solidFill>
          <a:schemeClr val="tx2">
            <a:lumMod val="60000"/>
            <a:lumOff val="40000"/>
          </a:schemeClr>
        </a:solidFill>
      </dgm:spPr>
      <dgm:t>
        <a:bodyPr/>
        <a:lstStyle/>
        <a:p>
          <a:endParaRPr lang="en-US" dirty="0"/>
        </a:p>
      </dgm:t>
    </dgm:pt>
    <dgm:pt modelId="{3298D629-47E3-4528-BCDE-0ACA10F0353E}" type="parTrans" cxnId="{A56C33C7-6B55-47DF-AD3B-7D7EF00B14E4}">
      <dgm:prSet/>
      <dgm:spPr/>
      <dgm:t>
        <a:bodyPr/>
        <a:lstStyle/>
        <a:p>
          <a:endParaRPr lang="en-US"/>
        </a:p>
      </dgm:t>
    </dgm:pt>
    <dgm:pt modelId="{BF384AC9-E15A-417E-A20D-14CC6B8CFD27}" type="sibTrans" cxnId="{A56C33C7-6B55-47DF-AD3B-7D7EF00B14E4}">
      <dgm:prSet/>
      <dgm:spPr/>
      <dgm:t>
        <a:bodyPr/>
        <a:lstStyle/>
        <a:p>
          <a:endParaRPr lang="en-US"/>
        </a:p>
      </dgm:t>
    </dgm:pt>
    <dgm:pt modelId="{369BBB1F-DABB-458B-86B9-EDE4D0AB630F}">
      <dgm:prSet/>
      <dgm:spPr>
        <a:solidFill>
          <a:schemeClr val="accent1">
            <a:lumMod val="75000"/>
          </a:schemeClr>
        </a:solidFill>
      </dgm:spPr>
      <dgm:t>
        <a:bodyPr/>
        <a:lstStyle/>
        <a:p>
          <a:endParaRPr lang="en-US" dirty="0"/>
        </a:p>
      </dgm:t>
    </dgm:pt>
    <dgm:pt modelId="{986358F5-0BAF-4451-96F7-4822CD2152DD}" type="parTrans" cxnId="{E28DFF89-74F1-4B16-B6E1-3E7644E80FB7}">
      <dgm:prSet/>
      <dgm:spPr/>
      <dgm:t>
        <a:bodyPr/>
        <a:lstStyle/>
        <a:p>
          <a:endParaRPr lang="en-US"/>
        </a:p>
      </dgm:t>
    </dgm:pt>
    <dgm:pt modelId="{E9981C84-AC77-4B24-BC85-85BF4601D4C2}" type="sibTrans" cxnId="{E28DFF89-74F1-4B16-B6E1-3E7644E80FB7}">
      <dgm:prSet/>
      <dgm:spPr/>
      <dgm:t>
        <a:bodyPr/>
        <a:lstStyle/>
        <a:p>
          <a:endParaRPr lang="en-US"/>
        </a:p>
      </dgm:t>
    </dgm:pt>
    <dgm:pt modelId="{5E729C07-B588-4AC0-BE61-B9F1D4E8DC08}">
      <dgm:prSet custT="1"/>
      <dgm:spPr>
        <a:solidFill>
          <a:schemeClr val="accent3">
            <a:lumMod val="50000"/>
          </a:schemeClr>
        </a:solidFill>
      </dgm:spPr>
      <dgm:t>
        <a:bodyPr/>
        <a:lstStyle/>
        <a:p>
          <a:pPr algn="l"/>
          <a:r>
            <a:rPr lang="fr-FR" sz="1100" b="1" dirty="0" err="1" smtClean="0">
              <a:latin typeface="+mj-lt"/>
            </a:rPr>
            <a:t>Leverage</a:t>
          </a:r>
          <a:r>
            <a:rPr lang="fr-FR" sz="1100" b="1" dirty="0" smtClean="0">
              <a:latin typeface="+mj-lt"/>
            </a:rPr>
            <a:t> the </a:t>
          </a:r>
          <a:r>
            <a:rPr lang="fr-FR" sz="1100" b="1" dirty="0" err="1" smtClean="0">
              <a:latin typeface="+mj-lt"/>
            </a:rPr>
            <a:t>strengths</a:t>
          </a:r>
          <a:r>
            <a:rPr lang="fr-FR" sz="1100" b="1" dirty="0" smtClean="0">
              <a:latin typeface="+mj-lt"/>
            </a:rPr>
            <a:t> of the </a:t>
          </a:r>
          <a:r>
            <a:rPr lang="fr-FR" sz="1100" b="1" dirty="0" err="1" smtClean="0">
              <a:latin typeface="+mj-lt"/>
            </a:rPr>
            <a:t>poor</a:t>
          </a:r>
          <a:endParaRPr lang="en-US" sz="1100" dirty="0"/>
        </a:p>
      </dgm:t>
    </dgm:pt>
    <dgm:pt modelId="{3E5C1D57-42D3-471E-88DF-AE6D5402D485}" type="parTrans" cxnId="{7EE626F0-3448-452B-B7FE-D58848A856C9}">
      <dgm:prSet/>
      <dgm:spPr/>
      <dgm:t>
        <a:bodyPr/>
        <a:lstStyle/>
        <a:p>
          <a:endParaRPr lang="en-US"/>
        </a:p>
      </dgm:t>
    </dgm:pt>
    <dgm:pt modelId="{C79CB980-95AF-4A36-8032-327550A58ACA}" type="sibTrans" cxnId="{7EE626F0-3448-452B-B7FE-D58848A856C9}">
      <dgm:prSet/>
      <dgm:spPr/>
      <dgm:t>
        <a:bodyPr/>
        <a:lstStyle/>
        <a:p>
          <a:endParaRPr lang="en-US"/>
        </a:p>
      </dgm:t>
    </dgm:pt>
    <dgm:pt modelId="{F99B36A8-A604-40D5-A017-DDD3A82C1262}">
      <dgm:prSet/>
      <dgm:spPr>
        <a:solidFill>
          <a:schemeClr val="accent1">
            <a:lumMod val="75000"/>
          </a:schemeClr>
        </a:solidFill>
      </dgm:spPr>
      <dgm:t>
        <a:bodyPr/>
        <a:lstStyle/>
        <a:p>
          <a:endParaRPr lang="en-US" dirty="0"/>
        </a:p>
      </dgm:t>
    </dgm:pt>
    <dgm:pt modelId="{06809960-8027-4D38-93D0-B10630167329}" type="parTrans" cxnId="{B43CEC76-07FB-491D-A93E-7EBF24BBD263}">
      <dgm:prSet/>
      <dgm:spPr/>
      <dgm:t>
        <a:bodyPr/>
        <a:lstStyle/>
        <a:p>
          <a:endParaRPr lang="en-US"/>
        </a:p>
      </dgm:t>
    </dgm:pt>
    <dgm:pt modelId="{1B118B07-1099-4169-B5AB-26A3C3F22F8F}" type="sibTrans" cxnId="{B43CEC76-07FB-491D-A93E-7EBF24BBD263}">
      <dgm:prSet/>
      <dgm:spPr/>
      <dgm:t>
        <a:bodyPr/>
        <a:lstStyle/>
        <a:p>
          <a:endParaRPr lang="en-US"/>
        </a:p>
      </dgm:t>
    </dgm:pt>
    <dgm:pt modelId="{D44A3C50-9366-464F-AB08-C81446380149}">
      <dgm:prSet/>
      <dgm:spPr>
        <a:solidFill>
          <a:schemeClr val="accent1">
            <a:lumMod val="40000"/>
            <a:lumOff val="60000"/>
          </a:schemeClr>
        </a:solidFill>
      </dgm:spPr>
      <dgm:t>
        <a:bodyPr/>
        <a:lstStyle/>
        <a:p>
          <a:endParaRPr lang="en-US" dirty="0"/>
        </a:p>
      </dgm:t>
    </dgm:pt>
    <dgm:pt modelId="{47E471EE-05A6-4D9D-9E25-296C8C89C76C}" type="parTrans" cxnId="{38B825C5-4B03-48ED-AD03-73E6AE384FC8}">
      <dgm:prSet/>
      <dgm:spPr/>
      <dgm:t>
        <a:bodyPr/>
        <a:lstStyle/>
        <a:p>
          <a:endParaRPr lang="en-US"/>
        </a:p>
      </dgm:t>
    </dgm:pt>
    <dgm:pt modelId="{0E600DDA-47D2-407E-AB32-DBCE501F211F}" type="sibTrans" cxnId="{38B825C5-4B03-48ED-AD03-73E6AE384FC8}">
      <dgm:prSet/>
      <dgm:spPr/>
      <dgm:t>
        <a:bodyPr/>
        <a:lstStyle/>
        <a:p>
          <a:endParaRPr lang="en-US"/>
        </a:p>
      </dgm:t>
    </dgm:pt>
    <dgm:pt modelId="{F5148ABE-9C4E-4E4E-BA6B-2B577DCC9B50}">
      <dgm:prSet/>
      <dgm:spPr>
        <a:solidFill>
          <a:schemeClr val="tx2">
            <a:lumMod val="60000"/>
            <a:lumOff val="40000"/>
          </a:schemeClr>
        </a:solidFill>
      </dgm:spPr>
      <dgm:t>
        <a:bodyPr/>
        <a:lstStyle/>
        <a:p>
          <a:endParaRPr lang="en-US" dirty="0"/>
        </a:p>
      </dgm:t>
    </dgm:pt>
    <dgm:pt modelId="{D7B6A129-FA82-4089-883C-9E3F45A0B52D}" type="parTrans" cxnId="{B020F2D1-8E01-405E-8791-68A9EE15A480}">
      <dgm:prSet/>
      <dgm:spPr/>
      <dgm:t>
        <a:bodyPr/>
        <a:lstStyle/>
        <a:p>
          <a:endParaRPr lang="en-US"/>
        </a:p>
      </dgm:t>
    </dgm:pt>
    <dgm:pt modelId="{ECD32647-950F-410D-8445-00105996B8A1}" type="sibTrans" cxnId="{B020F2D1-8E01-405E-8791-68A9EE15A480}">
      <dgm:prSet/>
      <dgm:spPr/>
      <dgm:t>
        <a:bodyPr/>
        <a:lstStyle/>
        <a:p>
          <a:endParaRPr lang="en-US"/>
        </a:p>
      </dgm:t>
    </dgm:pt>
    <dgm:pt modelId="{FE433FD2-AF1C-4D74-8300-AD5EA58FD8B9}">
      <dgm:prSet/>
      <dgm:spPr>
        <a:solidFill>
          <a:schemeClr val="tx2">
            <a:lumMod val="60000"/>
            <a:lumOff val="40000"/>
          </a:schemeClr>
        </a:solidFill>
      </dgm:spPr>
      <dgm:t>
        <a:bodyPr/>
        <a:lstStyle/>
        <a:p>
          <a:endParaRPr lang="en-US" dirty="0"/>
        </a:p>
      </dgm:t>
    </dgm:pt>
    <dgm:pt modelId="{119CF503-9F8B-4693-A69C-0165CE8C0F31}" type="parTrans" cxnId="{C2E78349-A537-4E49-9BDE-775899074037}">
      <dgm:prSet/>
      <dgm:spPr/>
      <dgm:t>
        <a:bodyPr/>
        <a:lstStyle/>
        <a:p>
          <a:endParaRPr lang="en-US"/>
        </a:p>
      </dgm:t>
    </dgm:pt>
    <dgm:pt modelId="{54A4F602-D214-4E46-BD12-9092E588E495}" type="sibTrans" cxnId="{C2E78349-A537-4E49-9BDE-775899074037}">
      <dgm:prSet/>
      <dgm:spPr/>
      <dgm:t>
        <a:bodyPr/>
        <a:lstStyle/>
        <a:p>
          <a:endParaRPr lang="en-US"/>
        </a:p>
      </dgm:t>
    </dgm:pt>
    <dgm:pt modelId="{F7B39573-63CB-4F85-A632-A5589B616135}">
      <dgm:prSet custT="1"/>
      <dgm:spPr>
        <a:solidFill>
          <a:schemeClr val="accent3">
            <a:lumMod val="50000"/>
          </a:schemeClr>
        </a:solidFill>
      </dgm:spPr>
      <dgm:t>
        <a:bodyPr/>
        <a:lstStyle/>
        <a:p>
          <a:pPr algn="l"/>
          <a:r>
            <a:rPr lang="fr-FR" sz="1100" b="1" dirty="0" smtClean="0">
              <a:latin typeface="+mj-lt"/>
            </a:rPr>
            <a:t>Combine </a:t>
          </a:r>
          <a:r>
            <a:rPr lang="fr-FR" sz="1100" b="1" dirty="0" err="1" smtClean="0">
              <a:latin typeface="+mj-lt"/>
            </a:rPr>
            <a:t>resources</a:t>
          </a:r>
          <a:r>
            <a:rPr lang="fr-FR" sz="1100" b="1" dirty="0" smtClean="0">
              <a:latin typeface="+mj-lt"/>
            </a:rPr>
            <a:t> and </a:t>
          </a:r>
          <a:r>
            <a:rPr lang="fr-FR" sz="1100" b="1" dirty="0" err="1" smtClean="0">
              <a:latin typeface="+mj-lt"/>
            </a:rPr>
            <a:t>capabilities</a:t>
          </a:r>
          <a:r>
            <a:rPr lang="fr-FR" sz="1100" b="1" dirty="0" smtClean="0">
              <a:latin typeface="+mj-lt"/>
            </a:rPr>
            <a:t> </a:t>
          </a:r>
          <a:r>
            <a:rPr lang="fr-FR" sz="1100" b="1" dirty="0" err="1" smtClean="0">
              <a:latin typeface="+mj-lt"/>
            </a:rPr>
            <a:t>with</a:t>
          </a:r>
          <a:r>
            <a:rPr lang="fr-FR" sz="1100" b="1" dirty="0" smtClean="0">
              <a:latin typeface="+mj-lt"/>
            </a:rPr>
            <a:t> </a:t>
          </a:r>
          <a:r>
            <a:rPr lang="fr-FR" sz="1100" b="1" dirty="0" err="1" smtClean="0">
              <a:latin typeface="+mj-lt"/>
            </a:rPr>
            <a:t>others</a:t>
          </a:r>
          <a:endParaRPr lang="en-US" sz="1100" dirty="0"/>
        </a:p>
      </dgm:t>
    </dgm:pt>
    <dgm:pt modelId="{FAD101AC-CD9F-4F24-B537-D72ED6D31ABB}" type="parTrans" cxnId="{75DEDCA8-5B9B-4ED9-AE7C-5FEB9BB65AAF}">
      <dgm:prSet/>
      <dgm:spPr/>
      <dgm:t>
        <a:bodyPr/>
        <a:lstStyle/>
        <a:p>
          <a:endParaRPr lang="en-US"/>
        </a:p>
      </dgm:t>
    </dgm:pt>
    <dgm:pt modelId="{4AC7234A-E877-4ADC-88C3-D6100E16E3DE}" type="sibTrans" cxnId="{75DEDCA8-5B9B-4ED9-AE7C-5FEB9BB65AAF}">
      <dgm:prSet/>
      <dgm:spPr/>
      <dgm:t>
        <a:bodyPr/>
        <a:lstStyle/>
        <a:p>
          <a:endParaRPr lang="en-US"/>
        </a:p>
      </dgm:t>
    </dgm:pt>
    <dgm:pt modelId="{5410935A-FEFE-4CBD-9988-4E9E704244A6}">
      <dgm:prSet/>
      <dgm:spPr>
        <a:solidFill>
          <a:schemeClr val="tx2">
            <a:lumMod val="60000"/>
            <a:lumOff val="40000"/>
          </a:schemeClr>
        </a:solidFill>
      </dgm:spPr>
      <dgm:t>
        <a:bodyPr/>
        <a:lstStyle/>
        <a:p>
          <a:endParaRPr lang="en-US" dirty="0"/>
        </a:p>
      </dgm:t>
    </dgm:pt>
    <dgm:pt modelId="{23C375D9-2A27-4A3A-A35F-7B8DBF60BC8B}" type="parTrans" cxnId="{ECE52A64-319A-41AB-9B0A-BD6955A2455F}">
      <dgm:prSet/>
      <dgm:spPr/>
      <dgm:t>
        <a:bodyPr/>
        <a:lstStyle/>
        <a:p>
          <a:endParaRPr lang="en-US"/>
        </a:p>
      </dgm:t>
    </dgm:pt>
    <dgm:pt modelId="{B8257FE3-8C21-4566-96BA-29CF50C5EC6C}" type="sibTrans" cxnId="{ECE52A64-319A-41AB-9B0A-BD6955A2455F}">
      <dgm:prSet/>
      <dgm:spPr/>
      <dgm:t>
        <a:bodyPr/>
        <a:lstStyle/>
        <a:p>
          <a:endParaRPr lang="en-US"/>
        </a:p>
      </dgm:t>
    </dgm:pt>
    <dgm:pt modelId="{EA8DCFBE-B87E-4750-99B9-179CA407DB9E}">
      <dgm:prSet/>
      <dgm:spPr>
        <a:solidFill>
          <a:schemeClr val="tx2">
            <a:lumMod val="60000"/>
            <a:lumOff val="40000"/>
          </a:schemeClr>
        </a:solidFill>
      </dgm:spPr>
      <dgm:t>
        <a:bodyPr/>
        <a:lstStyle/>
        <a:p>
          <a:endParaRPr lang="en-US" dirty="0"/>
        </a:p>
      </dgm:t>
    </dgm:pt>
    <dgm:pt modelId="{3547AE6B-7F78-4099-9BAB-4F4F50B2FAA8}" type="parTrans" cxnId="{63258198-D807-4DF6-82F3-17278ACBDF68}">
      <dgm:prSet/>
      <dgm:spPr/>
      <dgm:t>
        <a:bodyPr/>
        <a:lstStyle/>
        <a:p>
          <a:endParaRPr lang="en-US"/>
        </a:p>
      </dgm:t>
    </dgm:pt>
    <dgm:pt modelId="{82E44160-C8D3-46DE-80E4-1FD6286443EB}" type="sibTrans" cxnId="{63258198-D807-4DF6-82F3-17278ACBDF68}">
      <dgm:prSet/>
      <dgm:spPr/>
      <dgm:t>
        <a:bodyPr/>
        <a:lstStyle/>
        <a:p>
          <a:endParaRPr lang="en-US"/>
        </a:p>
      </dgm:t>
    </dgm:pt>
    <dgm:pt modelId="{DB288274-016E-4556-8E68-A66A4A15D162}">
      <dgm:prSet/>
      <dgm:spPr>
        <a:solidFill>
          <a:schemeClr val="accent1">
            <a:lumMod val="40000"/>
            <a:lumOff val="60000"/>
          </a:schemeClr>
        </a:solidFill>
      </dgm:spPr>
      <dgm:t>
        <a:bodyPr/>
        <a:lstStyle/>
        <a:p>
          <a:endParaRPr lang="en-US" dirty="0"/>
        </a:p>
      </dgm:t>
    </dgm:pt>
    <dgm:pt modelId="{A344B069-73AE-4F72-BF47-EC457419BD55}" type="parTrans" cxnId="{38F68D22-5273-480F-A57C-8CB65A173211}">
      <dgm:prSet/>
      <dgm:spPr/>
      <dgm:t>
        <a:bodyPr/>
        <a:lstStyle/>
        <a:p>
          <a:endParaRPr lang="en-US"/>
        </a:p>
      </dgm:t>
    </dgm:pt>
    <dgm:pt modelId="{BC330647-F2C7-43F4-BE1D-96334183E2D0}" type="sibTrans" cxnId="{38F68D22-5273-480F-A57C-8CB65A173211}">
      <dgm:prSet/>
      <dgm:spPr/>
      <dgm:t>
        <a:bodyPr/>
        <a:lstStyle/>
        <a:p>
          <a:endParaRPr lang="en-US"/>
        </a:p>
      </dgm:t>
    </dgm:pt>
    <dgm:pt modelId="{91F3158D-EFD2-4669-9F51-A0067BFF2718}">
      <dgm:prSet/>
      <dgm:spPr>
        <a:solidFill>
          <a:schemeClr val="accent1">
            <a:lumMod val="75000"/>
          </a:schemeClr>
        </a:solidFill>
      </dgm:spPr>
      <dgm:t>
        <a:bodyPr/>
        <a:lstStyle/>
        <a:p>
          <a:endParaRPr lang="en-US" dirty="0"/>
        </a:p>
      </dgm:t>
    </dgm:pt>
    <dgm:pt modelId="{7FF672D5-B476-4FD3-96F3-55CF4DA42069}" type="parTrans" cxnId="{AFADD0CF-D9EF-416F-B85C-3CB19DBB0AF9}">
      <dgm:prSet/>
      <dgm:spPr/>
      <dgm:t>
        <a:bodyPr/>
        <a:lstStyle/>
        <a:p>
          <a:endParaRPr lang="en-US"/>
        </a:p>
      </dgm:t>
    </dgm:pt>
    <dgm:pt modelId="{51CA6118-D5F6-486E-8521-8AFECF5018CA}" type="sibTrans" cxnId="{AFADD0CF-D9EF-416F-B85C-3CB19DBB0AF9}">
      <dgm:prSet/>
      <dgm:spPr/>
      <dgm:t>
        <a:bodyPr/>
        <a:lstStyle/>
        <a:p>
          <a:endParaRPr lang="en-US"/>
        </a:p>
      </dgm:t>
    </dgm:pt>
    <dgm:pt modelId="{AD56EFE8-DF1F-4CDA-A8B1-987E0D77C4B9}">
      <dgm:prSet/>
      <dgm:spPr>
        <a:solidFill>
          <a:schemeClr val="accent1">
            <a:lumMod val="40000"/>
            <a:lumOff val="60000"/>
          </a:schemeClr>
        </a:solidFill>
      </dgm:spPr>
      <dgm:t>
        <a:bodyPr/>
        <a:lstStyle/>
        <a:p>
          <a:endParaRPr lang="en-US" dirty="0"/>
        </a:p>
      </dgm:t>
    </dgm:pt>
    <dgm:pt modelId="{369D620C-D597-4AB5-86F2-5B8C176C9548}" type="parTrans" cxnId="{F19DAC97-4E81-4568-AA71-47AA0897B75A}">
      <dgm:prSet/>
      <dgm:spPr/>
      <dgm:t>
        <a:bodyPr/>
        <a:lstStyle/>
        <a:p>
          <a:endParaRPr lang="en-US"/>
        </a:p>
      </dgm:t>
    </dgm:pt>
    <dgm:pt modelId="{907E1D1E-6A56-4D5C-B0C2-52BE344361CC}" type="sibTrans" cxnId="{F19DAC97-4E81-4568-AA71-47AA0897B75A}">
      <dgm:prSet/>
      <dgm:spPr/>
      <dgm:t>
        <a:bodyPr/>
        <a:lstStyle/>
        <a:p>
          <a:endParaRPr lang="en-US"/>
        </a:p>
      </dgm:t>
    </dgm:pt>
    <dgm:pt modelId="{BB66988F-3603-4D40-95DD-AFEA29886306}">
      <dgm:prSet/>
      <dgm:spPr>
        <a:solidFill>
          <a:schemeClr val="accent1">
            <a:lumMod val="40000"/>
            <a:lumOff val="60000"/>
          </a:schemeClr>
        </a:solidFill>
      </dgm:spPr>
      <dgm:t>
        <a:bodyPr/>
        <a:lstStyle/>
        <a:p>
          <a:endParaRPr lang="en-US" dirty="0"/>
        </a:p>
      </dgm:t>
    </dgm:pt>
    <dgm:pt modelId="{E435CA64-B729-44B5-B7CE-2576074C28F0}" type="parTrans" cxnId="{5231E15A-DBD5-48DC-8568-024E1B3A4778}">
      <dgm:prSet/>
      <dgm:spPr/>
      <dgm:t>
        <a:bodyPr/>
        <a:lstStyle/>
        <a:p>
          <a:endParaRPr lang="en-US"/>
        </a:p>
      </dgm:t>
    </dgm:pt>
    <dgm:pt modelId="{FBD6AB3F-1221-4486-B626-6AD412FAE110}" type="sibTrans" cxnId="{5231E15A-DBD5-48DC-8568-024E1B3A4778}">
      <dgm:prSet/>
      <dgm:spPr/>
      <dgm:t>
        <a:bodyPr/>
        <a:lstStyle/>
        <a:p>
          <a:endParaRPr lang="en-US"/>
        </a:p>
      </dgm:t>
    </dgm:pt>
    <dgm:pt modelId="{30B1A10A-137A-4D7B-8CFD-34DBEAFE6F8D}">
      <dgm:prSet/>
      <dgm:spPr>
        <a:solidFill>
          <a:schemeClr val="accent1">
            <a:lumMod val="75000"/>
          </a:schemeClr>
        </a:solidFill>
      </dgm:spPr>
      <dgm:t>
        <a:bodyPr/>
        <a:lstStyle/>
        <a:p>
          <a:endParaRPr lang="en-US" dirty="0"/>
        </a:p>
      </dgm:t>
    </dgm:pt>
    <dgm:pt modelId="{416DD594-85EF-4E24-9694-D5E8F491D0EC}" type="sibTrans" cxnId="{8700C50D-E69F-45E1-A2F3-6862FD5036CD}">
      <dgm:prSet/>
      <dgm:spPr/>
      <dgm:t>
        <a:bodyPr/>
        <a:lstStyle/>
        <a:p>
          <a:endParaRPr lang="en-US"/>
        </a:p>
      </dgm:t>
    </dgm:pt>
    <dgm:pt modelId="{171B1AAC-95FF-457D-8496-711A9DBEB439}" type="parTrans" cxnId="{8700C50D-E69F-45E1-A2F3-6862FD5036CD}">
      <dgm:prSet/>
      <dgm:spPr/>
      <dgm:t>
        <a:bodyPr/>
        <a:lstStyle/>
        <a:p>
          <a:endParaRPr lang="en-US"/>
        </a:p>
      </dgm:t>
    </dgm:pt>
    <dgm:pt modelId="{0E64959A-F234-42B9-8827-E6137846BB47}">
      <dgm:prSet custT="1"/>
      <dgm:spPr>
        <a:solidFill>
          <a:schemeClr val="accent3">
            <a:lumMod val="50000"/>
          </a:schemeClr>
        </a:solidFill>
      </dgm:spPr>
      <dgm:t>
        <a:bodyPr/>
        <a:lstStyle/>
        <a:p>
          <a:pPr algn="l"/>
          <a:r>
            <a:rPr lang="fr-FR" sz="1100" b="1" dirty="0" smtClean="0">
              <a:latin typeface="+mj-lt"/>
            </a:rPr>
            <a:t>Engage in </a:t>
          </a:r>
          <a:r>
            <a:rPr lang="fr-FR" sz="1100" b="1" dirty="0" err="1" smtClean="0">
              <a:latin typeface="+mj-lt"/>
            </a:rPr>
            <a:t>policy</a:t>
          </a:r>
          <a:r>
            <a:rPr lang="fr-FR" sz="1100" b="1" dirty="0" smtClean="0">
              <a:latin typeface="+mj-lt"/>
            </a:rPr>
            <a:t> dialogue </a:t>
          </a:r>
          <a:r>
            <a:rPr lang="fr-FR" sz="1100" b="1" dirty="0" err="1" smtClean="0">
              <a:latin typeface="+mj-lt"/>
            </a:rPr>
            <a:t>with</a:t>
          </a:r>
          <a:r>
            <a:rPr lang="fr-FR" sz="1100" b="1" dirty="0" smtClean="0">
              <a:latin typeface="+mj-lt"/>
            </a:rPr>
            <a:t> </a:t>
          </a:r>
          <a:r>
            <a:rPr lang="fr-FR" sz="1100" b="1" dirty="0" err="1" smtClean="0">
              <a:latin typeface="+mj-lt"/>
            </a:rPr>
            <a:t>government</a:t>
          </a:r>
          <a:endParaRPr lang="en-US" sz="1100" dirty="0"/>
        </a:p>
      </dgm:t>
    </dgm:pt>
    <dgm:pt modelId="{730B8313-2782-4F3F-A4BF-20CB512E1305}" type="sibTrans" cxnId="{00F3F5E3-8040-477B-83C0-7E271125B3EA}">
      <dgm:prSet/>
      <dgm:spPr/>
      <dgm:t>
        <a:bodyPr/>
        <a:lstStyle/>
        <a:p>
          <a:endParaRPr lang="en-US"/>
        </a:p>
      </dgm:t>
    </dgm:pt>
    <dgm:pt modelId="{F7700DE9-8EF7-495E-9548-6AE39B93F472}" type="parTrans" cxnId="{00F3F5E3-8040-477B-83C0-7E271125B3EA}">
      <dgm:prSet/>
      <dgm:spPr/>
      <dgm:t>
        <a:bodyPr/>
        <a:lstStyle/>
        <a:p>
          <a:endParaRPr lang="en-US"/>
        </a:p>
      </dgm:t>
    </dgm:pt>
    <dgm:pt modelId="{6AA919B5-9A1B-4692-85AE-EBC5B63AAD51}">
      <dgm:prSet/>
      <dgm:spPr>
        <a:solidFill>
          <a:schemeClr val="accent1">
            <a:lumMod val="75000"/>
          </a:schemeClr>
        </a:solidFill>
      </dgm:spPr>
      <dgm:t>
        <a:bodyPr/>
        <a:lstStyle/>
        <a:p>
          <a:endParaRPr lang="en-US" dirty="0"/>
        </a:p>
      </dgm:t>
    </dgm:pt>
    <dgm:pt modelId="{A1C30120-2D08-486D-8375-51298BD2E17E}" type="sibTrans" cxnId="{59097311-250D-43EB-8AD7-2DE10AA8B386}">
      <dgm:prSet/>
      <dgm:spPr/>
      <dgm:t>
        <a:bodyPr/>
        <a:lstStyle/>
        <a:p>
          <a:endParaRPr lang="en-US"/>
        </a:p>
      </dgm:t>
    </dgm:pt>
    <dgm:pt modelId="{A67678C4-5CBD-4D63-92F1-4903D9E29087}" type="parTrans" cxnId="{59097311-250D-43EB-8AD7-2DE10AA8B386}">
      <dgm:prSet/>
      <dgm:spPr/>
      <dgm:t>
        <a:bodyPr/>
        <a:lstStyle/>
        <a:p>
          <a:endParaRPr lang="en-US"/>
        </a:p>
      </dgm:t>
    </dgm:pt>
    <dgm:pt modelId="{C91821A4-7373-4B7C-9EBA-A7B1963F2C5C}">
      <dgm:prSet/>
      <dgm:spPr>
        <a:solidFill>
          <a:schemeClr val="accent1">
            <a:lumMod val="75000"/>
          </a:schemeClr>
        </a:solidFill>
      </dgm:spPr>
      <dgm:t>
        <a:bodyPr/>
        <a:lstStyle/>
        <a:p>
          <a:endParaRPr lang="en-US" dirty="0"/>
        </a:p>
      </dgm:t>
    </dgm:pt>
    <dgm:pt modelId="{7E939EC2-04B7-46AA-B744-01D3CADA7336}" type="sibTrans" cxnId="{9EA8E2F7-5675-4CA5-997C-41DABAFEA084}">
      <dgm:prSet/>
      <dgm:spPr/>
      <dgm:t>
        <a:bodyPr/>
        <a:lstStyle/>
        <a:p>
          <a:endParaRPr lang="en-US"/>
        </a:p>
      </dgm:t>
    </dgm:pt>
    <dgm:pt modelId="{3B7243E3-DBF7-4DAC-81F1-9077FC625FC6}" type="parTrans" cxnId="{9EA8E2F7-5675-4CA5-997C-41DABAFEA084}">
      <dgm:prSet/>
      <dgm:spPr/>
      <dgm:t>
        <a:bodyPr/>
        <a:lstStyle/>
        <a:p>
          <a:endParaRPr lang="en-US"/>
        </a:p>
      </dgm:t>
    </dgm:pt>
    <dgm:pt modelId="{FD74A894-A13A-4C19-B8EF-62BF74C44A61}">
      <dgm:prSet/>
      <dgm:spPr>
        <a:solidFill>
          <a:schemeClr val="tx2">
            <a:lumMod val="20000"/>
            <a:lumOff val="80000"/>
          </a:schemeClr>
        </a:solidFill>
      </dgm:spPr>
      <dgm:t>
        <a:bodyPr/>
        <a:lstStyle/>
        <a:p>
          <a:endParaRPr lang="en-US" dirty="0"/>
        </a:p>
      </dgm:t>
    </dgm:pt>
    <dgm:pt modelId="{94221574-58B4-4B5D-AF71-E477EC49C280}" type="sibTrans" cxnId="{945604D8-E652-46EF-93EA-DFE39E0D0E6D}">
      <dgm:prSet/>
      <dgm:spPr/>
      <dgm:t>
        <a:bodyPr/>
        <a:lstStyle/>
        <a:p>
          <a:endParaRPr lang="en-US"/>
        </a:p>
      </dgm:t>
    </dgm:pt>
    <dgm:pt modelId="{98CF4412-30D0-4FEE-8765-987EFF2EAF81}" type="parTrans" cxnId="{945604D8-E652-46EF-93EA-DFE39E0D0E6D}">
      <dgm:prSet/>
      <dgm:spPr/>
      <dgm:t>
        <a:bodyPr/>
        <a:lstStyle/>
        <a:p>
          <a:endParaRPr lang="en-US"/>
        </a:p>
      </dgm:t>
    </dgm:pt>
    <dgm:pt modelId="{76022CA4-E8BC-452D-88D6-E12512983413}" type="pres">
      <dgm:prSet presAssocID="{E08906B3-8CDE-4EFF-9E2C-E8FC36A9AE5B}" presName="Name0" presStyleCnt="0">
        <dgm:presLayoutVars>
          <dgm:chPref val="1"/>
          <dgm:dir/>
          <dgm:animOne val="branch"/>
          <dgm:animLvl val="lvl"/>
          <dgm:resizeHandles/>
        </dgm:presLayoutVars>
      </dgm:prSet>
      <dgm:spPr/>
      <dgm:t>
        <a:bodyPr/>
        <a:lstStyle/>
        <a:p>
          <a:endParaRPr lang="en-US"/>
        </a:p>
      </dgm:t>
    </dgm:pt>
    <dgm:pt modelId="{5A5C7990-8008-45DD-9C82-9FE696EFC5E9}" type="pres">
      <dgm:prSet presAssocID="{FD74A894-A13A-4C19-B8EF-62BF74C44A61}" presName="vertOne" presStyleCnt="0"/>
      <dgm:spPr/>
    </dgm:pt>
    <dgm:pt modelId="{45C768DB-1E81-4D82-9526-D6E947583386}" type="pres">
      <dgm:prSet presAssocID="{FD74A894-A13A-4C19-B8EF-62BF74C44A61}" presName="txOne" presStyleLbl="node0" presStyleIdx="0" presStyleCnt="6" custLinFactY="-29572" custLinFactNeighborX="-29935" custLinFactNeighborY="-100000">
        <dgm:presLayoutVars>
          <dgm:chPref val="3"/>
        </dgm:presLayoutVars>
      </dgm:prSet>
      <dgm:spPr/>
      <dgm:t>
        <a:bodyPr/>
        <a:lstStyle/>
        <a:p>
          <a:endParaRPr lang="en-US"/>
        </a:p>
      </dgm:t>
    </dgm:pt>
    <dgm:pt modelId="{4ED9C678-1A2A-42C2-AB22-FD6A732F232C}" type="pres">
      <dgm:prSet presAssocID="{FD74A894-A13A-4C19-B8EF-62BF74C44A61}" presName="parTransOne" presStyleCnt="0"/>
      <dgm:spPr/>
    </dgm:pt>
    <dgm:pt modelId="{DAFFB5F1-4E18-48AF-9799-2C10399AC3A1}" type="pres">
      <dgm:prSet presAssocID="{FD74A894-A13A-4C19-B8EF-62BF74C44A61}" presName="horzOne" presStyleCnt="0"/>
      <dgm:spPr/>
    </dgm:pt>
    <dgm:pt modelId="{E89A86D9-51E9-48C6-A4A1-06C687AAEADF}" type="pres">
      <dgm:prSet presAssocID="{BB062765-5145-4E13-83AB-5939A973ABB0}" presName="vertTwo" presStyleCnt="0"/>
      <dgm:spPr/>
    </dgm:pt>
    <dgm:pt modelId="{818709DE-48D3-4A11-A339-83D7E0A0FFCB}" type="pres">
      <dgm:prSet presAssocID="{BB062765-5145-4E13-83AB-5939A973ABB0}" presName="txTwo" presStyleLbl="node2" presStyleIdx="0" presStyleCnt="6">
        <dgm:presLayoutVars>
          <dgm:chPref val="3"/>
        </dgm:presLayoutVars>
      </dgm:prSet>
      <dgm:spPr/>
      <dgm:t>
        <a:bodyPr/>
        <a:lstStyle/>
        <a:p>
          <a:endParaRPr lang="en-US"/>
        </a:p>
      </dgm:t>
    </dgm:pt>
    <dgm:pt modelId="{EFA2CFBB-C093-4F4C-B3CA-324711078EBE}" type="pres">
      <dgm:prSet presAssocID="{BB062765-5145-4E13-83AB-5939A973ABB0}" presName="parTransTwo" presStyleCnt="0"/>
      <dgm:spPr/>
    </dgm:pt>
    <dgm:pt modelId="{CC2ED957-4A76-4B5D-8B16-316E9731F47C}" type="pres">
      <dgm:prSet presAssocID="{BB062765-5145-4E13-83AB-5939A973ABB0}" presName="horzTwo" presStyleCnt="0"/>
      <dgm:spPr/>
    </dgm:pt>
    <dgm:pt modelId="{EA787876-B25C-4E03-9D88-8C89FA5CCA8B}" type="pres">
      <dgm:prSet presAssocID="{35B5CFBE-0D86-48DB-8DEC-C3A2914BB5D6}" presName="vertThree" presStyleCnt="0"/>
      <dgm:spPr/>
    </dgm:pt>
    <dgm:pt modelId="{D0F62254-BB6F-426F-939C-45D4F4D2D3FC}" type="pres">
      <dgm:prSet presAssocID="{35B5CFBE-0D86-48DB-8DEC-C3A2914BB5D6}" presName="txThree" presStyleLbl="node3" presStyleIdx="0" presStyleCnt="6">
        <dgm:presLayoutVars>
          <dgm:chPref val="3"/>
        </dgm:presLayoutVars>
      </dgm:prSet>
      <dgm:spPr/>
      <dgm:t>
        <a:bodyPr/>
        <a:lstStyle/>
        <a:p>
          <a:endParaRPr lang="en-US"/>
        </a:p>
      </dgm:t>
    </dgm:pt>
    <dgm:pt modelId="{658548E9-F3A6-469C-B56D-7CFFCAB6A4B5}" type="pres">
      <dgm:prSet presAssocID="{35B5CFBE-0D86-48DB-8DEC-C3A2914BB5D6}" presName="parTransThree" presStyleCnt="0"/>
      <dgm:spPr/>
    </dgm:pt>
    <dgm:pt modelId="{719052A9-186A-4989-8306-F5C1FDA1D904}" type="pres">
      <dgm:prSet presAssocID="{35B5CFBE-0D86-48DB-8DEC-C3A2914BB5D6}" presName="horzThree" presStyleCnt="0"/>
      <dgm:spPr/>
    </dgm:pt>
    <dgm:pt modelId="{DE34D72C-03B8-425C-A1BD-DA22E36852AB}" type="pres">
      <dgm:prSet presAssocID="{3B94CC25-8511-4FB2-8DB0-32EA1286C4D2}" presName="vertFour" presStyleCnt="0">
        <dgm:presLayoutVars>
          <dgm:chPref val="3"/>
        </dgm:presLayoutVars>
      </dgm:prSet>
      <dgm:spPr/>
    </dgm:pt>
    <dgm:pt modelId="{A7DEC82E-6215-4D03-AA4F-F765C53C4BE3}" type="pres">
      <dgm:prSet presAssocID="{3B94CC25-8511-4FB2-8DB0-32EA1286C4D2}" presName="txFour" presStyleLbl="node4" presStyleIdx="0" presStyleCnt="18">
        <dgm:presLayoutVars>
          <dgm:chPref val="3"/>
        </dgm:presLayoutVars>
      </dgm:prSet>
      <dgm:spPr/>
      <dgm:t>
        <a:bodyPr/>
        <a:lstStyle/>
        <a:p>
          <a:endParaRPr lang="en-US"/>
        </a:p>
      </dgm:t>
    </dgm:pt>
    <dgm:pt modelId="{0923343B-5BB1-4C94-8F53-C6AA5EBC4456}" type="pres">
      <dgm:prSet presAssocID="{3B94CC25-8511-4FB2-8DB0-32EA1286C4D2}" presName="parTransFour" presStyleCnt="0"/>
      <dgm:spPr/>
    </dgm:pt>
    <dgm:pt modelId="{F2176F17-51ED-4CC9-AC07-0405E95733B1}" type="pres">
      <dgm:prSet presAssocID="{3B94CC25-8511-4FB2-8DB0-32EA1286C4D2}" presName="horzFour" presStyleCnt="0"/>
      <dgm:spPr/>
    </dgm:pt>
    <dgm:pt modelId="{D3551BB6-8A2B-4EAB-89E6-C7410C2101EE}" type="pres">
      <dgm:prSet presAssocID="{30913B03-B5DC-48FD-99DF-C0C306D2870F}" presName="vertFour" presStyleCnt="0">
        <dgm:presLayoutVars>
          <dgm:chPref val="3"/>
        </dgm:presLayoutVars>
      </dgm:prSet>
      <dgm:spPr/>
    </dgm:pt>
    <dgm:pt modelId="{667E3965-5E63-4D89-8602-D2DCEDF94D3F}" type="pres">
      <dgm:prSet presAssocID="{30913B03-B5DC-48FD-99DF-C0C306D2870F}" presName="txFour" presStyleLbl="node4" presStyleIdx="1" presStyleCnt="18">
        <dgm:presLayoutVars>
          <dgm:chPref val="3"/>
        </dgm:presLayoutVars>
      </dgm:prSet>
      <dgm:spPr/>
      <dgm:t>
        <a:bodyPr/>
        <a:lstStyle/>
        <a:p>
          <a:endParaRPr lang="en-US"/>
        </a:p>
      </dgm:t>
    </dgm:pt>
    <dgm:pt modelId="{767255BA-0AFB-4EFF-95C4-3B916918A0A9}" type="pres">
      <dgm:prSet presAssocID="{30913B03-B5DC-48FD-99DF-C0C306D2870F}" presName="parTransFour" presStyleCnt="0"/>
      <dgm:spPr/>
    </dgm:pt>
    <dgm:pt modelId="{773C0136-A286-4B74-9931-0C4A1A999BF4}" type="pres">
      <dgm:prSet presAssocID="{30913B03-B5DC-48FD-99DF-C0C306D2870F}" presName="horzFour" presStyleCnt="0"/>
      <dgm:spPr/>
    </dgm:pt>
    <dgm:pt modelId="{E6128A10-8389-4003-B0B5-B46686BEB4CD}" type="pres">
      <dgm:prSet presAssocID="{25381A50-1B84-4185-B014-F6D5CFCD4A1A}" presName="vertFour" presStyleCnt="0">
        <dgm:presLayoutVars>
          <dgm:chPref val="3"/>
        </dgm:presLayoutVars>
      </dgm:prSet>
      <dgm:spPr/>
    </dgm:pt>
    <dgm:pt modelId="{6F1E6AF2-1015-436A-9777-73731BBDF927}" type="pres">
      <dgm:prSet presAssocID="{25381A50-1B84-4185-B014-F6D5CFCD4A1A}" presName="txFour" presStyleLbl="node4" presStyleIdx="2" presStyleCnt="18">
        <dgm:presLayoutVars>
          <dgm:chPref val="3"/>
        </dgm:presLayoutVars>
      </dgm:prSet>
      <dgm:spPr/>
      <dgm:t>
        <a:bodyPr/>
        <a:lstStyle/>
        <a:p>
          <a:endParaRPr lang="en-US"/>
        </a:p>
      </dgm:t>
    </dgm:pt>
    <dgm:pt modelId="{FABC7D1C-2A01-4875-BBAB-689141E64ED7}" type="pres">
      <dgm:prSet presAssocID="{25381A50-1B84-4185-B014-F6D5CFCD4A1A}" presName="horzFour" presStyleCnt="0"/>
      <dgm:spPr/>
    </dgm:pt>
    <dgm:pt modelId="{80E321DF-575D-4CF6-BC8C-FA7F46BDA24C}" type="pres">
      <dgm:prSet presAssocID="{94221574-58B4-4B5D-AF71-E477EC49C280}" presName="sibSpaceOne" presStyleCnt="0"/>
      <dgm:spPr/>
    </dgm:pt>
    <dgm:pt modelId="{138FC4AE-00C0-48AC-B1D2-9618F0CB1BFA}" type="pres">
      <dgm:prSet presAssocID="{A200B91A-4025-454A-A063-BD7E16BFD465}" presName="vertOne" presStyleCnt="0"/>
      <dgm:spPr/>
    </dgm:pt>
    <dgm:pt modelId="{30BA32AD-48B8-4AA2-9A86-C7DFB4735F4C}" type="pres">
      <dgm:prSet presAssocID="{A200B91A-4025-454A-A063-BD7E16BFD465}" presName="txOne" presStyleLbl="node0" presStyleIdx="1" presStyleCnt="6" custLinFactNeighborX="-1834" custLinFactNeighborY="-5458">
        <dgm:presLayoutVars>
          <dgm:chPref val="3"/>
        </dgm:presLayoutVars>
      </dgm:prSet>
      <dgm:spPr/>
      <dgm:t>
        <a:bodyPr/>
        <a:lstStyle/>
        <a:p>
          <a:endParaRPr lang="en-US"/>
        </a:p>
      </dgm:t>
    </dgm:pt>
    <dgm:pt modelId="{5433D7CA-2741-462C-81FB-09E5C62E7A16}" type="pres">
      <dgm:prSet presAssocID="{A200B91A-4025-454A-A063-BD7E16BFD465}" presName="parTransOne" presStyleCnt="0"/>
      <dgm:spPr/>
    </dgm:pt>
    <dgm:pt modelId="{A09EC738-1104-403E-A721-4DA7E6DAE3F3}" type="pres">
      <dgm:prSet presAssocID="{A200B91A-4025-454A-A063-BD7E16BFD465}" presName="horzOne" presStyleCnt="0"/>
      <dgm:spPr/>
    </dgm:pt>
    <dgm:pt modelId="{21A1D5CF-AB5F-4760-B0B9-2FA303093E6B}" type="pres">
      <dgm:prSet presAssocID="{42389309-90D5-4B22-A227-8F590BD835F3}" presName="vertTwo" presStyleCnt="0"/>
      <dgm:spPr/>
    </dgm:pt>
    <dgm:pt modelId="{16191BA7-7D96-4715-B834-8BD39484B479}" type="pres">
      <dgm:prSet presAssocID="{42389309-90D5-4B22-A227-8F590BD835F3}" presName="txTwo" presStyleLbl="node2" presStyleIdx="1" presStyleCnt="6">
        <dgm:presLayoutVars>
          <dgm:chPref val="3"/>
        </dgm:presLayoutVars>
      </dgm:prSet>
      <dgm:spPr/>
      <dgm:t>
        <a:bodyPr/>
        <a:lstStyle/>
        <a:p>
          <a:endParaRPr lang="en-US"/>
        </a:p>
      </dgm:t>
    </dgm:pt>
    <dgm:pt modelId="{17010AC1-5387-4FEF-B801-212FD1FDD55B}" type="pres">
      <dgm:prSet presAssocID="{42389309-90D5-4B22-A227-8F590BD835F3}" presName="parTransTwo" presStyleCnt="0"/>
      <dgm:spPr/>
    </dgm:pt>
    <dgm:pt modelId="{A4997144-0733-4356-86DD-E472024EFBB2}" type="pres">
      <dgm:prSet presAssocID="{42389309-90D5-4B22-A227-8F590BD835F3}" presName="horzTwo" presStyleCnt="0"/>
      <dgm:spPr/>
    </dgm:pt>
    <dgm:pt modelId="{E4098087-C9B2-4362-A323-85BF5F507C22}" type="pres">
      <dgm:prSet presAssocID="{2255D720-5B3F-43EC-983F-AB0BAB697199}" presName="vertThree" presStyleCnt="0"/>
      <dgm:spPr/>
    </dgm:pt>
    <dgm:pt modelId="{1A922E0F-688F-4F71-A8B1-71A460ED5D27}" type="pres">
      <dgm:prSet presAssocID="{2255D720-5B3F-43EC-983F-AB0BAB697199}" presName="txThree" presStyleLbl="node3" presStyleIdx="1" presStyleCnt="6">
        <dgm:presLayoutVars>
          <dgm:chPref val="3"/>
        </dgm:presLayoutVars>
      </dgm:prSet>
      <dgm:spPr/>
      <dgm:t>
        <a:bodyPr/>
        <a:lstStyle/>
        <a:p>
          <a:endParaRPr lang="en-US"/>
        </a:p>
      </dgm:t>
    </dgm:pt>
    <dgm:pt modelId="{861F61FE-2BF2-47AC-8D9A-B8D18149D747}" type="pres">
      <dgm:prSet presAssocID="{2255D720-5B3F-43EC-983F-AB0BAB697199}" presName="parTransThree" presStyleCnt="0"/>
      <dgm:spPr/>
    </dgm:pt>
    <dgm:pt modelId="{8B1A521F-2B92-4F5E-BC1D-3A27A26F25B7}" type="pres">
      <dgm:prSet presAssocID="{2255D720-5B3F-43EC-983F-AB0BAB697199}" presName="horzThree" presStyleCnt="0"/>
      <dgm:spPr/>
    </dgm:pt>
    <dgm:pt modelId="{719CF61D-3DFD-446B-B432-5F78BFC4F674}" type="pres">
      <dgm:prSet presAssocID="{2EBCE34A-8695-434A-B456-2BCEAE2BECD2}" presName="vertFour" presStyleCnt="0">
        <dgm:presLayoutVars>
          <dgm:chPref val="3"/>
        </dgm:presLayoutVars>
      </dgm:prSet>
      <dgm:spPr/>
    </dgm:pt>
    <dgm:pt modelId="{4B24DB5C-C9FD-4F16-AC37-7209C7BDB545}" type="pres">
      <dgm:prSet presAssocID="{2EBCE34A-8695-434A-B456-2BCEAE2BECD2}" presName="txFour" presStyleLbl="node4" presStyleIdx="3" presStyleCnt="18">
        <dgm:presLayoutVars>
          <dgm:chPref val="3"/>
        </dgm:presLayoutVars>
      </dgm:prSet>
      <dgm:spPr/>
      <dgm:t>
        <a:bodyPr/>
        <a:lstStyle/>
        <a:p>
          <a:endParaRPr lang="en-US"/>
        </a:p>
      </dgm:t>
    </dgm:pt>
    <dgm:pt modelId="{1E930516-8F14-4173-B968-A835CBBE75B0}" type="pres">
      <dgm:prSet presAssocID="{2EBCE34A-8695-434A-B456-2BCEAE2BECD2}" presName="parTransFour" presStyleCnt="0"/>
      <dgm:spPr/>
    </dgm:pt>
    <dgm:pt modelId="{7916FB46-AD55-40E1-83E4-4BDCEEC544F2}" type="pres">
      <dgm:prSet presAssocID="{2EBCE34A-8695-434A-B456-2BCEAE2BECD2}" presName="horzFour" presStyleCnt="0"/>
      <dgm:spPr/>
    </dgm:pt>
    <dgm:pt modelId="{A41E5FF7-A515-44F5-9A0A-BAB445D5D172}" type="pres">
      <dgm:prSet presAssocID="{9D18C9FF-1296-4801-89C6-64585E65F448}" presName="vertFour" presStyleCnt="0">
        <dgm:presLayoutVars>
          <dgm:chPref val="3"/>
        </dgm:presLayoutVars>
      </dgm:prSet>
      <dgm:spPr/>
    </dgm:pt>
    <dgm:pt modelId="{7C4C282B-7F01-4E4E-B499-A04521E9F16D}" type="pres">
      <dgm:prSet presAssocID="{9D18C9FF-1296-4801-89C6-64585E65F448}" presName="txFour" presStyleLbl="node4" presStyleIdx="4" presStyleCnt="18">
        <dgm:presLayoutVars>
          <dgm:chPref val="3"/>
        </dgm:presLayoutVars>
      </dgm:prSet>
      <dgm:spPr/>
      <dgm:t>
        <a:bodyPr/>
        <a:lstStyle/>
        <a:p>
          <a:endParaRPr lang="en-US"/>
        </a:p>
      </dgm:t>
    </dgm:pt>
    <dgm:pt modelId="{7A41F54B-1A8E-4085-8FE2-2F574E4359BA}" type="pres">
      <dgm:prSet presAssocID="{9D18C9FF-1296-4801-89C6-64585E65F448}" presName="parTransFour" presStyleCnt="0"/>
      <dgm:spPr/>
    </dgm:pt>
    <dgm:pt modelId="{08E24793-DADC-4FD8-A4DE-05275F17DAE2}" type="pres">
      <dgm:prSet presAssocID="{9D18C9FF-1296-4801-89C6-64585E65F448}" presName="horzFour" presStyleCnt="0"/>
      <dgm:spPr/>
    </dgm:pt>
    <dgm:pt modelId="{57FADDC8-E0D1-4186-9345-0DCF70145813}" type="pres">
      <dgm:prSet presAssocID="{48254CE5-59AA-45E9-A5F5-AED09AC9BC63}" presName="vertFour" presStyleCnt="0">
        <dgm:presLayoutVars>
          <dgm:chPref val="3"/>
        </dgm:presLayoutVars>
      </dgm:prSet>
      <dgm:spPr/>
    </dgm:pt>
    <dgm:pt modelId="{5CF8BA57-F847-4335-B6CE-A6CB307954A2}" type="pres">
      <dgm:prSet presAssocID="{48254CE5-59AA-45E9-A5F5-AED09AC9BC63}" presName="txFour" presStyleLbl="node4" presStyleIdx="5" presStyleCnt="18">
        <dgm:presLayoutVars>
          <dgm:chPref val="3"/>
        </dgm:presLayoutVars>
      </dgm:prSet>
      <dgm:spPr/>
      <dgm:t>
        <a:bodyPr/>
        <a:lstStyle/>
        <a:p>
          <a:endParaRPr lang="en-US"/>
        </a:p>
      </dgm:t>
    </dgm:pt>
    <dgm:pt modelId="{B195A3E3-4384-4ABE-9A2D-51AFA7F7AA65}" type="pres">
      <dgm:prSet presAssocID="{48254CE5-59AA-45E9-A5F5-AED09AC9BC63}" presName="horzFour" presStyleCnt="0"/>
      <dgm:spPr/>
    </dgm:pt>
    <dgm:pt modelId="{1F16C91C-A25D-4F0F-AB7E-2A301F89A4CF}" type="pres">
      <dgm:prSet presAssocID="{22D0F9E8-732C-44DA-986D-F67B94A06A56}" presName="sibSpaceOne" presStyleCnt="0"/>
      <dgm:spPr/>
    </dgm:pt>
    <dgm:pt modelId="{71F8A0C2-915E-4DA8-B43A-F96F1B7A92FC}" type="pres">
      <dgm:prSet presAssocID="{F4D81A08-22C1-44C9-BB0C-EF0B0CE0B668}" presName="vertOne" presStyleCnt="0"/>
      <dgm:spPr/>
    </dgm:pt>
    <dgm:pt modelId="{996F8264-57DE-4CAA-976A-885F9667F404}" type="pres">
      <dgm:prSet presAssocID="{F4D81A08-22C1-44C9-BB0C-EF0B0CE0B668}" presName="txOne" presStyleLbl="node0" presStyleIdx="2" presStyleCnt="6">
        <dgm:presLayoutVars>
          <dgm:chPref val="3"/>
        </dgm:presLayoutVars>
      </dgm:prSet>
      <dgm:spPr/>
      <dgm:t>
        <a:bodyPr/>
        <a:lstStyle/>
        <a:p>
          <a:endParaRPr lang="en-US"/>
        </a:p>
      </dgm:t>
    </dgm:pt>
    <dgm:pt modelId="{53DE5B3C-5AFC-4B57-9748-7F3E483C6397}" type="pres">
      <dgm:prSet presAssocID="{F4D81A08-22C1-44C9-BB0C-EF0B0CE0B668}" presName="parTransOne" presStyleCnt="0"/>
      <dgm:spPr/>
    </dgm:pt>
    <dgm:pt modelId="{38853391-299D-4E53-B1C1-4A26B2AACDE9}" type="pres">
      <dgm:prSet presAssocID="{F4D81A08-22C1-44C9-BB0C-EF0B0CE0B668}" presName="horzOne" presStyleCnt="0"/>
      <dgm:spPr/>
    </dgm:pt>
    <dgm:pt modelId="{38576C77-EB70-44D1-B063-9F8E11B105D3}" type="pres">
      <dgm:prSet presAssocID="{CADB4069-B9DB-4D31-A15C-B404762515D5}" presName="vertTwo" presStyleCnt="0"/>
      <dgm:spPr/>
    </dgm:pt>
    <dgm:pt modelId="{3DFEAEA8-78DD-4768-8E79-F736677CA11E}" type="pres">
      <dgm:prSet presAssocID="{CADB4069-B9DB-4D31-A15C-B404762515D5}" presName="txTwo" presStyleLbl="node2" presStyleIdx="2" presStyleCnt="6">
        <dgm:presLayoutVars>
          <dgm:chPref val="3"/>
        </dgm:presLayoutVars>
      </dgm:prSet>
      <dgm:spPr/>
      <dgm:t>
        <a:bodyPr/>
        <a:lstStyle/>
        <a:p>
          <a:endParaRPr lang="en-US"/>
        </a:p>
      </dgm:t>
    </dgm:pt>
    <dgm:pt modelId="{70BD2E56-369A-45D2-996D-90068029D9D8}" type="pres">
      <dgm:prSet presAssocID="{CADB4069-B9DB-4D31-A15C-B404762515D5}" presName="parTransTwo" presStyleCnt="0"/>
      <dgm:spPr/>
    </dgm:pt>
    <dgm:pt modelId="{B385D717-50C1-46C4-BC54-75F6B90B796B}" type="pres">
      <dgm:prSet presAssocID="{CADB4069-B9DB-4D31-A15C-B404762515D5}" presName="horzTwo" presStyleCnt="0"/>
      <dgm:spPr/>
    </dgm:pt>
    <dgm:pt modelId="{0FE3BD0A-86D3-48E7-B2B4-44FCEC621BFA}" type="pres">
      <dgm:prSet presAssocID="{9D336491-34FD-4F2A-8C8F-5C27DE669E5F}" presName="vertThree" presStyleCnt="0"/>
      <dgm:spPr/>
    </dgm:pt>
    <dgm:pt modelId="{A1DBD11C-CC1D-4C04-B11C-D774E41A1983}" type="pres">
      <dgm:prSet presAssocID="{9D336491-34FD-4F2A-8C8F-5C27DE669E5F}" presName="txThree" presStyleLbl="node3" presStyleIdx="2" presStyleCnt="6">
        <dgm:presLayoutVars>
          <dgm:chPref val="3"/>
        </dgm:presLayoutVars>
      </dgm:prSet>
      <dgm:spPr/>
      <dgm:t>
        <a:bodyPr/>
        <a:lstStyle/>
        <a:p>
          <a:endParaRPr lang="en-US"/>
        </a:p>
      </dgm:t>
    </dgm:pt>
    <dgm:pt modelId="{FFE8167F-41F0-4820-9974-39712B558493}" type="pres">
      <dgm:prSet presAssocID="{9D336491-34FD-4F2A-8C8F-5C27DE669E5F}" presName="parTransThree" presStyleCnt="0"/>
      <dgm:spPr/>
    </dgm:pt>
    <dgm:pt modelId="{14294F66-E14C-4C15-AAEC-EBDFE2E2249E}" type="pres">
      <dgm:prSet presAssocID="{9D336491-34FD-4F2A-8C8F-5C27DE669E5F}" presName="horzThree" presStyleCnt="0"/>
      <dgm:spPr/>
    </dgm:pt>
    <dgm:pt modelId="{146D078E-7F37-42E2-8331-9C994C39727D}" type="pres">
      <dgm:prSet presAssocID="{C519F60D-1BEF-4241-A791-4677EABECA5F}" presName="vertFour" presStyleCnt="0">
        <dgm:presLayoutVars>
          <dgm:chPref val="3"/>
        </dgm:presLayoutVars>
      </dgm:prSet>
      <dgm:spPr/>
    </dgm:pt>
    <dgm:pt modelId="{242C444C-5568-4D11-893A-84D8A362FB97}" type="pres">
      <dgm:prSet presAssocID="{C519F60D-1BEF-4241-A791-4677EABECA5F}" presName="txFour" presStyleLbl="node4" presStyleIdx="6" presStyleCnt="18">
        <dgm:presLayoutVars>
          <dgm:chPref val="3"/>
        </dgm:presLayoutVars>
      </dgm:prSet>
      <dgm:spPr/>
      <dgm:t>
        <a:bodyPr/>
        <a:lstStyle/>
        <a:p>
          <a:endParaRPr lang="en-US"/>
        </a:p>
      </dgm:t>
    </dgm:pt>
    <dgm:pt modelId="{9B0D8CE6-48A2-48A1-9A63-906D0B6E2D10}" type="pres">
      <dgm:prSet presAssocID="{C519F60D-1BEF-4241-A791-4677EABECA5F}" presName="parTransFour" presStyleCnt="0"/>
      <dgm:spPr/>
    </dgm:pt>
    <dgm:pt modelId="{2CA7B623-45A6-4DEB-9DAF-E988B2B9B1F8}" type="pres">
      <dgm:prSet presAssocID="{C519F60D-1BEF-4241-A791-4677EABECA5F}" presName="horzFour" presStyleCnt="0"/>
      <dgm:spPr/>
    </dgm:pt>
    <dgm:pt modelId="{E659CDAC-DB7D-4B1F-BE45-55D9CB17BD9C}" type="pres">
      <dgm:prSet presAssocID="{369BBB1F-DABB-458B-86B9-EDE4D0AB630F}" presName="vertFour" presStyleCnt="0">
        <dgm:presLayoutVars>
          <dgm:chPref val="3"/>
        </dgm:presLayoutVars>
      </dgm:prSet>
      <dgm:spPr/>
    </dgm:pt>
    <dgm:pt modelId="{65196211-2963-47AC-BC5F-697458A38391}" type="pres">
      <dgm:prSet presAssocID="{369BBB1F-DABB-458B-86B9-EDE4D0AB630F}" presName="txFour" presStyleLbl="node4" presStyleIdx="7" presStyleCnt="18">
        <dgm:presLayoutVars>
          <dgm:chPref val="3"/>
        </dgm:presLayoutVars>
      </dgm:prSet>
      <dgm:spPr/>
      <dgm:t>
        <a:bodyPr/>
        <a:lstStyle/>
        <a:p>
          <a:endParaRPr lang="en-US"/>
        </a:p>
      </dgm:t>
    </dgm:pt>
    <dgm:pt modelId="{21879D88-726C-47C6-B567-F0BEF57B5DE4}" type="pres">
      <dgm:prSet presAssocID="{369BBB1F-DABB-458B-86B9-EDE4D0AB630F}" presName="parTransFour" presStyleCnt="0"/>
      <dgm:spPr/>
    </dgm:pt>
    <dgm:pt modelId="{9F0AB8CA-8E0F-4D3A-9B41-F1C690A85375}" type="pres">
      <dgm:prSet presAssocID="{369BBB1F-DABB-458B-86B9-EDE4D0AB630F}" presName="horzFour" presStyleCnt="0"/>
      <dgm:spPr/>
    </dgm:pt>
    <dgm:pt modelId="{7B47234B-4C96-4F48-AF90-D7CD85995EFA}" type="pres">
      <dgm:prSet presAssocID="{BE5AA18A-7742-44BC-8DF1-BBABE6ACD2C5}" presName="vertFour" presStyleCnt="0">
        <dgm:presLayoutVars>
          <dgm:chPref val="3"/>
        </dgm:presLayoutVars>
      </dgm:prSet>
      <dgm:spPr/>
    </dgm:pt>
    <dgm:pt modelId="{B16B2163-C89D-460C-83A3-2F83B3107EE2}" type="pres">
      <dgm:prSet presAssocID="{BE5AA18A-7742-44BC-8DF1-BBABE6ACD2C5}" presName="txFour" presStyleLbl="node4" presStyleIdx="8" presStyleCnt="18">
        <dgm:presLayoutVars>
          <dgm:chPref val="3"/>
        </dgm:presLayoutVars>
      </dgm:prSet>
      <dgm:spPr/>
      <dgm:t>
        <a:bodyPr/>
        <a:lstStyle/>
        <a:p>
          <a:endParaRPr lang="en-US"/>
        </a:p>
      </dgm:t>
    </dgm:pt>
    <dgm:pt modelId="{AF78CC3C-FE5A-44C8-9529-186F306EA55C}" type="pres">
      <dgm:prSet presAssocID="{BE5AA18A-7742-44BC-8DF1-BBABE6ACD2C5}" presName="horzFour" presStyleCnt="0"/>
      <dgm:spPr/>
    </dgm:pt>
    <dgm:pt modelId="{5F4A4F82-4939-475A-AC35-697FE4434097}" type="pres">
      <dgm:prSet presAssocID="{9C8C75AD-82FE-46B6-B0DB-3694BB1CEE3B}" presName="sibSpaceOne" presStyleCnt="0"/>
      <dgm:spPr/>
    </dgm:pt>
    <dgm:pt modelId="{50108627-CDFF-455E-9C39-6797474B9FE9}" type="pres">
      <dgm:prSet presAssocID="{5E729C07-B588-4AC0-BE61-B9F1D4E8DC08}" presName="vertOne" presStyleCnt="0"/>
      <dgm:spPr/>
    </dgm:pt>
    <dgm:pt modelId="{CE3F0C68-61C8-4CEE-AFD8-2B9C2EB93A59}" type="pres">
      <dgm:prSet presAssocID="{5E729C07-B588-4AC0-BE61-B9F1D4E8DC08}" presName="txOne" presStyleLbl="node0" presStyleIdx="3" presStyleCnt="6">
        <dgm:presLayoutVars>
          <dgm:chPref val="3"/>
        </dgm:presLayoutVars>
      </dgm:prSet>
      <dgm:spPr/>
      <dgm:t>
        <a:bodyPr/>
        <a:lstStyle/>
        <a:p>
          <a:endParaRPr lang="en-US"/>
        </a:p>
      </dgm:t>
    </dgm:pt>
    <dgm:pt modelId="{906AA813-D602-4461-B1E6-C0230F469A56}" type="pres">
      <dgm:prSet presAssocID="{5E729C07-B588-4AC0-BE61-B9F1D4E8DC08}" presName="parTransOne" presStyleCnt="0"/>
      <dgm:spPr/>
    </dgm:pt>
    <dgm:pt modelId="{5424F3E0-4E2E-414C-A37C-85F25EEE1951}" type="pres">
      <dgm:prSet presAssocID="{5E729C07-B588-4AC0-BE61-B9F1D4E8DC08}" presName="horzOne" presStyleCnt="0"/>
      <dgm:spPr/>
    </dgm:pt>
    <dgm:pt modelId="{B96ADCD6-CCA8-47CF-A9E8-212C0D8720C9}" type="pres">
      <dgm:prSet presAssocID="{F99B36A8-A604-40D5-A017-DDD3A82C1262}" presName="vertTwo" presStyleCnt="0"/>
      <dgm:spPr/>
    </dgm:pt>
    <dgm:pt modelId="{28A1A25D-FD46-49E8-80F8-F7F149F87B34}" type="pres">
      <dgm:prSet presAssocID="{F99B36A8-A604-40D5-A017-DDD3A82C1262}" presName="txTwo" presStyleLbl="node2" presStyleIdx="3" presStyleCnt="6">
        <dgm:presLayoutVars>
          <dgm:chPref val="3"/>
        </dgm:presLayoutVars>
      </dgm:prSet>
      <dgm:spPr/>
      <dgm:t>
        <a:bodyPr/>
        <a:lstStyle/>
        <a:p>
          <a:endParaRPr lang="en-US"/>
        </a:p>
      </dgm:t>
    </dgm:pt>
    <dgm:pt modelId="{775AC7B6-6570-4EFB-88FF-91BD114D032F}" type="pres">
      <dgm:prSet presAssocID="{F99B36A8-A604-40D5-A017-DDD3A82C1262}" presName="parTransTwo" presStyleCnt="0"/>
      <dgm:spPr/>
    </dgm:pt>
    <dgm:pt modelId="{E2F3046B-CD86-4517-BD81-5167BFAA4A29}" type="pres">
      <dgm:prSet presAssocID="{F99B36A8-A604-40D5-A017-DDD3A82C1262}" presName="horzTwo" presStyleCnt="0"/>
      <dgm:spPr/>
    </dgm:pt>
    <dgm:pt modelId="{1C9528D0-9BFF-4C73-9BE0-D6DD7D1F8751}" type="pres">
      <dgm:prSet presAssocID="{D44A3C50-9366-464F-AB08-C81446380149}" presName="vertThree" presStyleCnt="0"/>
      <dgm:spPr/>
    </dgm:pt>
    <dgm:pt modelId="{4C54E2F7-E8A3-47BC-B1D2-89814ED2D70F}" type="pres">
      <dgm:prSet presAssocID="{D44A3C50-9366-464F-AB08-C81446380149}" presName="txThree" presStyleLbl="node3" presStyleIdx="3" presStyleCnt="6">
        <dgm:presLayoutVars>
          <dgm:chPref val="3"/>
        </dgm:presLayoutVars>
      </dgm:prSet>
      <dgm:spPr/>
      <dgm:t>
        <a:bodyPr/>
        <a:lstStyle/>
        <a:p>
          <a:endParaRPr lang="en-US"/>
        </a:p>
      </dgm:t>
    </dgm:pt>
    <dgm:pt modelId="{34108DF2-FD20-48F1-A39F-44BCF4951A5C}" type="pres">
      <dgm:prSet presAssocID="{D44A3C50-9366-464F-AB08-C81446380149}" presName="parTransThree" presStyleCnt="0"/>
      <dgm:spPr/>
    </dgm:pt>
    <dgm:pt modelId="{A5A684A9-1FAB-4876-A01A-8ACFF11176CE}" type="pres">
      <dgm:prSet presAssocID="{D44A3C50-9366-464F-AB08-C81446380149}" presName="horzThree" presStyleCnt="0"/>
      <dgm:spPr/>
    </dgm:pt>
    <dgm:pt modelId="{1B9AA6D6-19FC-4D16-BBD8-6E92715497DB}" type="pres">
      <dgm:prSet presAssocID="{F5148ABE-9C4E-4E4E-BA6B-2B577DCC9B50}" presName="vertFour" presStyleCnt="0">
        <dgm:presLayoutVars>
          <dgm:chPref val="3"/>
        </dgm:presLayoutVars>
      </dgm:prSet>
      <dgm:spPr/>
    </dgm:pt>
    <dgm:pt modelId="{9192D7AD-FE31-4368-8720-FDAF4DEAF179}" type="pres">
      <dgm:prSet presAssocID="{F5148ABE-9C4E-4E4E-BA6B-2B577DCC9B50}" presName="txFour" presStyleLbl="node4" presStyleIdx="9" presStyleCnt="18">
        <dgm:presLayoutVars>
          <dgm:chPref val="3"/>
        </dgm:presLayoutVars>
      </dgm:prSet>
      <dgm:spPr/>
      <dgm:t>
        <a:bodyPr/>
        <a:lstStyle/>
        <a:p>
          <a:endParaRPr lang="en-US"/>
        </a:p>
      </dgm:t>
    </dgm:pt>
    <dgm:pt modelId="{9F2104D2-E308-4207-919B-BC0DA04CAC98}" type="pres">
      <dgm:prSet presAssocID="{F5148ABE-9C4E-4E4E-BA6B-2B577DCC9B50}" presName="parTransFour" presStyleCnt="0"/>
      <dgm:spPr/>
    </dgm:pt>
    <dgm:pt modelId="{D906DFE5-4868-4601-AA83-6CD4381B2AA0}" type="pres">
      <dgm:prSet presAssocID="{F5148ABE-9C4E-4E4E-BA6B-2B577DCC9B50}" presName="horzFour" presStyleCnt="0"/>
      <dgm:spPr/>
    </dgm:pt>
    <dgm:pt modelId="{A90D626E-6099-4B8E-AB42-AD8FAD23BE19}" type="pres">
      <dgm:prSet presAssocID="{FE433FD2-AF1C-4D74-8300-AD5EA58FD8B9}" presName="vertFour" presStyleCnt="0">
        <dgm:presLayoutVars>
          <dgm:chPref val="3"/>
        </dgm:presLayoutVars>
      </dgm:prSet>
      <dgm:spPr/>
    </dgm:pt>
    <dgm:pt modelId="{39337B27-065E-4119-A382-C4A93BF02FAE}" type="pres">
      <dgm:prSet presAssocID="{FE433FD2-AF1C-4D74-8300-AD5EA58FD8B9}" presName="txFour" presStyleLbl="node4" presStyleIdx="10" presStyleCnt="18">
        <dgm:presLayoutVars>
          <dgm:chPref val="3"/>
        </dgm:presLayoutVars>
      </dgm:prSet>
      <dgm:spPr/>
      <dgm:t>
        <a:bodyPr/>
        <a:lstStyle/>
        <a:p>
          <a:endParaRPr lang="en-US"/>
        </a:p>
      </dgm:t>
    </dgm:pt>
    <dgm:pt modelId="{1152B78A-0ABF-4A1B-B477-66B0682B63F4}" type="pres">
      <dgm:prSet presAssocID="{FE433FD2-AF1C-4D74-8300-AD5EA58FD8B9}" presName="parTransFour" presStyleCnt="0"/>
      <dgm:spPr/>
    </dgm:pt>
    <dgm:pt modelId="{A2A35F48-3D18-4BCD-800C-69058F1B6DC1}" type="pres">
      <dgm:prSet presAssocID="{FE433FD2-AF1C-4D74-8300-AD5EA58FD8B9}" presName="horzFour" presStyleCnt="0"/>
      <dgm:spPr/>
    </dgm:pt>
    <dgm:pt modelId="{51585CC4-A3A3-477C-AA91-60809D24A386}" type="pres">
      <dgm:prSet presAssocID="{C06418A3-0350-4488-8EB4-1F2D37CD9F09}" presName="vertFour" presStyleCnt="0">
        <dgm:presLayoutVars>
          <dgm:chPref val="3"/>
        </dgm:presLayoutVars>
      </dgm:prSet>
      <dgm:spPr/>
    </dgm:pt>
    <dgm:pt modelId="{0CD8397B-50FD-448D-83B2-4449CAE69F16}" type="pres">
      <dgm:prSet presAssocID="{C06418A3-0350-4488-8EB4-1F2D37CD9F09}" presName="txFour" presStyleLbl="node4" presStyleIdx="11" presStyleCnt="18">
        <dgm:presLayoutVars>
          <dgm:chPref val="3"/>
        </dgm:presLayoutVars>
      </dgm:prSet>
      <dgm:spPr/>
      <dgm:t>
        <a:bodyPr/>
        <a:lstStyle/>
        <a:p>
          <a:endParaRPr lang="en-US"/>
        </a:p>
      </dgm:t>
    </dgm:pt>
    <dgm:pt modelId="{3C2EC68C-3C2F-4F43-A65E-2731C46B9F32}" type="pres">
      <dgm:prSet presAssocID="{C06418A3-0350-4488-8EB4-1F2D37CD9F09}" presName="horzFour" presStyleCnt="0"/>
      <dgm:spPr/>
    </dgm:pt>
    <dgm:pt modelId="{FAF8EEF8-1E44-4B04-84D9-FAF529BDCDB2}" type="pres">
      <dgm:prSet presAssocID="{C79CB980-95AF-4A36-8032-327550A58ACA}" presName="sibSpaceOne" presStyleCnt="0"/>
      <dgm:spPr/>
    </dgm:pt>
    <dgm:pt modelId="{04C0CA7A-FD04-4108-B3EE-491DF67553A1}" type="pres">
      <dgm:prSet presAssocID="{F7B39573-63CB-4F85-A632-A5589B616135}" presName="vertOne" presStyleCnt="0"/>
      <dgm:spPr/>
    </dgm:pt>
    <dgm:pt modelId="{42785CA4-AFE2-47AC-84E9-65D4A32B0DE6}" type="pres">
      <dgm:prSet presAssocID="{F7B39573-63CB-4F85-A632-A5589B616135}" presName="txOne" presStyleLbl="node0" presStyleIdx="4" presStyleCnt="6">
        <dgm:presLayoutVars>
          <dgm:chPref val="3"/>
        </dgm:presLayoutVars>
      </dgm:prSet>
      <dgm:spPr/>
      <dgm:t>
        <a:bodyPr/>
        <a:lstStyle/>
        <a:p>
          <a:endParaRPr lang="en-US"/>
        </a:p>
      </dgm:t>
    </dgm:pt>
    <dgm:pt modelId="{D40A7A16-AE8C-4821-9318-43762DC801F4}" type="pres">
      <dgm:prSet presAssocID="{F7B39573-63CB-4F85-A632-A5589B616135}" presName="parTransOne" presStyleCnt="0"/>
      <dgm:spPr/>
    </dgm:pt>
    <dgm:pt modelId="{8476360F-2905-4370-A1A6-657CAACDC78E}" type="pres">
      <dgm:prSet presAssocID="{F7B39573-63CB-4F85-A632-A5589B616135}" presName="horzOne" presStyleCnt="0"/>
      <dgm:spPr/>
    </dgm:pt>
    <dgm:pt modelId="{06FBD2AE-C33D-4EDE-B04F-59C779E9FCD9}" type="pres">
      <dgm:prSet presAssocID="{5410935A-FEFE-4CBD-9988-4E9E704244A6}" presName="vertTwo" presStyleCnt="0"/>
      <dgm:spPr/>
    </dgm:pt>
    <dgm:pt modelId="{8BFA284E-0044-441A-BF75-E6AB2FC08D99}" type="pres">
      <dgm:prSet presAssocID="{5410935A-FEFE-4CBD-9988-4E9E704244A6}" presName="txTwo" presStyleLbl="node2" presStyleIdx="4" presStyleCnt="6">
        <dgm:presLayoutVars>
          <dgm:chPref val="3"/>
        </dgm:presLayoutVars>
      </dgm:prSet>
      <dgm:spPr/>
      <dgm:t>
        <a:bodyPr/>
        <a:lstStyle/>
        <a:p>
          <a:endParaRPr lang="en-US"/>
        </a:p>
      </dgm:t>
    </dgm:pt>
    <dgm:pt modelId="{18593D61-8897-4758-8DB9-1F988BD58820}" type="pres">
      <dgm:prSet presAssocID="{5410935A-FEFE-4CBD-9988-4E9E704244A6}" presName="parTransTwo" presStyleCnt="0"/>
      <dgm:spPr/>
    </dgm:pt>
    <dgm:pt modelId="{B3A7E697-2EF9-45F7-B5B4-CDE565B490A8}" type="pres">
      <dgm:prSet presAssocID="{5410935A-FEFE-4CBD-9988-4E9E704244A6}" presName="horzTwo" presStyleCnt="0"/>
      <dgm:spPr/>
    </dgm:pt>
    <dgm:pt modelId="{1800EB7E-BF17-46B8-B950-0A50D0334140}" type="pres">
      <dgm:prSet presAssocID="{EA8DCFBE-B87E-4750-99B9-179CA407DB9E}" presName="vertThree" presStyleCnt="0"/>
      <dgm:spPr/>
    </dgm:pt>
    <dgm:pt modelId="{91380815-C071-4830-9871-865AAC26DBF0}" type="pres">
      <dgm:prSet presAssocID="{EA8DCFBE-B87E-4750-99B9-179CA407DB9E}" presName="txThree" presStyleLbl="node3" presStyleIdx="4" presStyleCnt="6">
        <dgm:presLayoutVars>
          <dgm:chPref val="3"/>
        </dgm:presLayoutVars>
      </dgm:prSet>
      <dgm:spPr/>
      <dgm:t>
        <a:bodyPr/>
        <a:lstStyle/>
        <a:p>
          <a:endParaRPr lang="en-US"/>
        </a:p>
      </dgm:t>
    </dgm:pt>
    <dgm:pt modelId="{62CE0BE0-F289-4C60-B7D3-D89BB2E2244A}" type="pres">
      <dgm:prSet presAssocID="{EA8DCFBE-B87E-4750-99B9-179CA407DB9E}" presName="parTransThree" presStyleCnt="0"/>
      <dgm:spPr/>
    </dgm:pt>
    <dgm:pt modelId="{D1411B37-BED1-4CAE-B2F4-5B3FB4900DCE}" type="pres">
      <dgm:prSet presAssocID="{EA8DCFBE-B87E-4750-99B9-179CA407DB9E}" presName="horzThree" presStyleCnt="0"/>
      <dgm:spPr/>
    </dgm:pt>
    <dgm:pt modelId="{B7160320-8933-4B91-BB1C-9213652CFFE2}" type="pres">
      <dgm:prSet presAssocID="{30B1A10A-137A-4D7B-8CFD-34DBEAFE6F8D}" presName="vertFour" presStyleCnt="0">
        <dgm:presLayoutVars>
          <dgm:chPref val="3"/>
        </dgm:presLayoutVars>
      </dgm:prSet>
      <dgm:spPr/>
    </dgm:pt>
    <dgm:pt modelId="{CC53453B-B735-4586-8B36-E1B19EE67D1D}" type="pres">
      <dgm:prSet presAssocID="{30B1A10A-137A-4D7B-8CFD-34DBEAFE6F8D}" presName="txFour" presStyleLbl="node4" presStyleIdx="12" presStyleCnt="18">
        <dgm:presLayoutVars>
          <dgm:chPref val="3"/>
        </dgm:presLayoutVars>
      </dgm:prSet>
      <dgm:spPr/>
      <dgm:t>
        <a:bodyPr/>
        <a:lstStyle/>
        <a:p>
          <a:endParaRPr lang="en-US"/>
        </a:p>
      </dgm:t>
    </dgm:pt>
    <dgm:pt modelId="{62BB55C7-5236-4552-93B3-737D528C1FDD}" type="pres">
      <dgm:prSet presAssocID="{30B1A10A-137A-4D7B-8CFD-34DBEAFE6F8D}" presName="parTransFour" presStyleCnt="0"/>
      <dgm:spPr/>
    </dgm:pt>
    <dgm:pt modelId="{A37869A4-E63E-474F-8616-C1EAE9223A21}" type="pres">
      <dgm:prSet presAssocID="{30B1A10A-137A-4D7B-8CFD-34DBEAFE6F8D}" presName="horzFour" presStyleCnt="0"/>
      <dgm:spPr/>
    </dgm:pt>
    <dgm:pt modelId="{C069DB32-C0E9-4E08-A185-E57C3D6284CB}" type="pres">
      <dgm:prSet presAssocID="{C91821A4-7373-4B7C-9EBA-A7B1963F2C5C}" presName="vertFour" presStyleCnt="0">
        <dgm:presLayoutVars>
          <dgm:chPref val="3"/>
        </dgm:presLayoutVars>
      </dgm:prSet>
      <dgm:spPr/>
    </dgm:pt>
    <dgm:pt modelId="{29CC71AA-1EFA-43CF-BBC1-F9A9C64768E0}" type="pres">
      <dgm:prSet presAssocID="{C91821A4-7373-4B7C-9EBA-A7B1963F2C5C}" presName="txFour" presStyleLbl="node4" presStyleIdx="13" presStyleCnt="18">
        <dgm:presLayoutVars>
          <dgm:chPref val="3"/>
        </dgm:presLayoutVars>
      </dgm:prSet>
      <dgm:spPr/>
      <dgm:t>
        <a:bodyPr/>
        <a:lstStyle/>
        <a:p>
          <a:endParaRPr lang="en-US"/>
        </a:p>
      </dgm:t>
    </dgm:pt>
    <dgm:pt modelId="{80654C95-5F5F-4A7D-8AE1-BF7F249CA27A}" type="pres">
      <dgm:prSet presAssocID="{C91821A4-7373-4B7C-9EBA-A7B1963F2C5C}" presName="parTransFour" presStyleCnt="0"/>
      <dgm:spPr/>
    </dgm:pt>
    <dgm:pt modelId="{72B018C1-EC92-43EC-B2E2-3E59E222E13C}" type="pres">
      <dgm:prSet presAssocID="{C91821A4-7373-4B7C-9EBA-A7B1963F2C5C}" presName="horzFour" presStyleCnt="0"/>
      <dgm:spPr/>
    </dgm:pt>
    <dgm:pt modelId="{18031286-FB7D-442C-BC9A-5C2B9F447D3D}" type="pres">
      <dgm:prSet presAssocID="{6AA919B5-9A1B-4692-85AE-EBC5B63AAD51}" presName="vertFour" presStyleCnt="0">
        <dgm:presLayoutVars>
          <dgm:chPref val="3"/>
        </dgm:presLayoutVars>
      </dgm:prSet>
      <dgm:spPr/>
    </dgm:pt>
    <dgm:pt modelId="{43D1059E-8153-441A-A104-786ED077AFEB}" type="pres">
      <dgm:prSet presAssocID="{6AA919B5-9A1B-4692-85AE-EBC5B63AAD51}" presName="txFour" presStyleLbl="node4" presStyleIdx="14" presStyleCnt="18">
        <dgm:presLayoutVars>
          <dgm:chPref val="3"/>
        </dgm:presLayoutVars>
      </dgm:prSet>
      <dgm:spPr/>
      <dgm:t>
        <a:bodyPr/>
        <a:lstStyle/>
        <a:p>
          <a:endParaRPr lang="en-US"/>
        </a:p>
      </dgm:t>
    </dgm:pt>
    <dgm:pt modelId="{5FA69D60-3056-4504-B3D5-4F80FAA35116}" type="pres">
      <dgm:prSet presAssocID="{6AA919B5-9A1B-4692-85AE-EBC5B63AAD51}" presName="horzFour" presStyleCnt="0"/>
      <dgm:spPr/>
    </dgm:pt>
    <dgm:pt modelId="{7679068C-DEB5-4041-B215-B9E850ED06E3}" type="pres">
      <dgm:prSet presAssocID="{4AC7234A-E877-4ADC-88C3-D6100E16E3DE}" presName="sibSpaceOne" presStyleCnt="0"/>
      <dgm:spPr/>
    </dgm:pt>
    <dgm:pt modelId="{8C5CE2F1-A31E-42EF-8DFE-40EE1FCE5908}" type="pres">
      <dgm:prSet presAssocID="{0E64959A-F234-42B9-8827-E6137846BB47}" presName="vertOne" presStyleCnt="0"/>
      <dgm:spPr/>
    </dgm:pt>
    <dgm:pt modelId="{9AED42D4-C0DB-4631-A14A-B4FBF3708CD7}" type="pres">
      <dgm:prSet presAssocID="{0E64959A-F234-42B9-8827-E6137846BB47}" presName="txOne" presStyleLbl="node0" presStyleIdx="5" presStyleCnt="6">
        <dgm:presLayoutVars>
          <dgm:chPref val="3"/>
        </dgm:presLayoutVars>
      </dgm:prSet>
      <dgm:spPr/>
      <dgm:t>
        <a:bodyPr/>
        <a:lstStyle/>
        <a:p>
          <a:endParaRPr lang="en-US"/>
        </a:p>
      </dgm:t>
    </dgm:pt>
    <dgm:pt modelId="{77FBE135-20CF-42C8-B3A8-C80C94B36B89}" type="pres">
      <dgm:prSet presAssocID="{0E64959A-F234-42B9-8827-E6137846BB47}" presName="parTransOne" presStyleCnt="0"/>
      <dgm:spPr/>
    </dgm:pt>
    <dgm:pt modelId="{69470190-9432-4FF4-A9D1-D8330DA650E7}" type="pres">
      <dgm:prSet presAssocID="{0E64959A-F234-42B9-8827-E6137846BB47}" presName="horzOne" presStyleCnt="0"/>
      <dgm:spPr/>
    </dgm:pt>
    <dgm:pt modelId="{6C912E39-C727-40F5-B0DA-C217455440CB}" type="pres">
      <dgm:prSet presAssocID="{DB288274-016E-4556-8E68-A66A4A15D162}" presName="vertTwo" presStyleCnt="0"/>
      <dgm:spPr/>
    </dgm:pt>
    <dgm:pt modelId="{59DF2584-E92A-4E0A-A026-DA4C836044BB}" type="pres">
      <dgm:prSet presAssocID="{DB288274-016E-4556-8E68-A66A4A15D162}" presName="txTwo" presStyleLbl="node2" presStyleIdx="5" presStyleCnt="6">
        <dgm:presLayoutVars>
          <dgm:chPref val="3"/>
        </dgm:presLayoutVars>
      </dgm:prSet>
      <dgm:spPr/>
      <dgm:t>
        <a:bodyPr/>
        <a:lstStyle/>
        <a:p>
          <a:endParaRPr lang="en-US"/>
        </a:p>
      </dgm:t>
    </dgm:pt>
    <dgm:pt modelId="{4EB64183-EA73-4861-94C2-45886E402CF4}" type="pres">
      <dgm:prSet presAssocID="{DB288274-016E-4556-8E68-A66A4A15D162}" presName="parTransTwo" presStyleCnt="0"/>
      <dgm:spPr/>
    </dgm:pt>
    <dgm:pt modelId="{AE5DEC4D-A216-4902-B946-A0D4AFDFE0D4}" type="pres">
      <dgm:prSet presAssocID="{DB288274-016E-4556-8E68-A66A4A15D162}" presName="horzTwo" presStyleCnt="0"/>
      <dgm:spPr/>
    </dgm:pt>
    <dgm:pt modelId="{78D78437-C4B9-4FE8-BCD3-3FB5B1E1F0BF}" type="pres">
      <dgm:prSet presAssocID="{91F3158D-EFD2-4669-9F51-A0067BFF2718}" presName="vertThree" presStyleCnt="0"/>
      <dgm:spPr/>
    </dgm:pt>
    <dgm:pt modelId="{540DDC16-1621-4467-823E-A2B3DD6E59AC}" type="pres">
      <dgm:prSet presAssocID="{91F3158D-EFD2-4669-9F51-A0067BFF2718}" presName="txThree" presStyleLbl="node3" presStyleIdx="5" presStyleCnt="6">
        <dgm:presLayoutVars>
          <dgm:chPref val="3"/>
        </dgm:presLayoutVars>
      </dgm:prSet>
      <dgm:spPr/>
      <dgm:t>
        <a:bodyPr/>
        <a:lstStyle/>
        <a:p>
          <a:endParaRPr lang="en-US"/>
        </a:p>
      </dgm:t>
    </dgm:pt>
    <dgm:pt modelId="{CDE62DF1-195B-4A3F-88D7-C09F8F15768E}" type="pres">
      <dgm:prSet presAssocID="{91F3158D-EFD2-4669-9F51-A0067BFF2718}" presName="parTransThree" presStyleCnt="0"/>
      <dgm:spPr/>
    </dgm:pt>
    <dgm:pt modelId="{9CF37B8B-BE07-49B6-A22A-6AE98B0CD164}" type="pres">
      <dgm:prSet presAssocID="{91F3158D-EFD2-4669-9F51-A0067BFF2718}" presName="horzThree" presStyleCnt="0"/>
      <dgm:spPr/>
    </dgm:pt>
    <dgm:pt modelId="{359E8B01-1AF7-49FC-AB9C-6F5DB3A01E71}" type="pres">
      <dgm:prSet presAssocID="{AD56EFE8-DF1F-4CDA-A8B1-987E0D77C4B9}" presName="vertFour" presStyleCnt="0">
        <dgm:presLayoutVars>
          <dgm:chPref val="3"/>
        </dgm:presLayoutVars>
      </dgm:prSet>
      <dgm:spPr/>
    </dgm:pt>
    <dgm:pt modelId="{0F24C82C-A594-4E20-99EB-3FEEC830C3E3}" type="pres">
      <dgm:prSet presAssocID="{AD56EFE8-DF1F-4CDA-A8B1-987E0D77C4B9}" presName="txFour" presStyleLbl="node4" presStyleIdx="15" presStyleCnt="18">
        <dgm:presLayoutVars>
          <dgm:chPref val="3"/>
        </dgm:presLayoutVars>
      </dgm:prSet>
      <dgm:spPr/>
      <dgm:t>
        <a:bodyPr/>
        <a:lstStyle/>
        <a:p>
          <a:endParaRPr lang="en-US"/>
        </a:p>
      </dgm:t>
    </dgm:pt>
    <dgm:pt modelId="{6BDE0515-74FA-43B2-BE1F-3C74D301003A}" type="pres">
      <dgm:prSet presAssocID="{AD56EFE8-DF1F-4CDA-A8B1-987E0D77C4B9}" presName="parTransFour" presStyleCnt="0"/>
      <dgm:spPr/>
    </dgm:pt>
    <dgm:pt modelId="{82BFBB10-5DB7-4FAA-B06F-F7EE9764385B}" type="pres">
      <dgm:prSet presAssocID="{AD56EFE8-DF1F-4CDA-A8B1-987E0D77C4B9}" presName="horzFour" presStyleCnt="0"/>
      <dgm:spPr/>
    </dgm:pt>
    <dgm:pt modelId="{6B7EF128-1E78-47D2-A425-27394AE2E104}" type="pres">
      <dgm:prSet presAssocID="{BB66988F-3603-4D40-95DD-AFEA29886306}" presName="vertFour" presStyleCnt="0">
        <dgm:presLayoutVars>
          <dgm:chPref val="3"/>
        </dgm:presLayoutVars>
      </dgm:prSet>
      <dgm:spPr/>
    </dgm:pt>
    <dgm:pt modelId="{A604AE56-DDF7-4CDB-9F5F-0EA3C74ECADB}" type="pres">
      <dgm:prSet presAssocID="{BB66988F-3603-4D40-95DD-AFEA29886306}" presName="txFour" presStyleLbl="node4" presStyleIdx="16" presStyleCnt="18">
        <dgm:presLayoutVars>
          <dgm:chPref val="3"/>
        </dgm:presLayoutVars>
      </dgm:prSet>
      <dgm:spPr/>
      <dgm:t>
        <a:bodyPr/>
        <a:lstStyle/>
        <a:p>
          <a:endParaRPr lang="en-US"/>
        </a:p>
      </dgm:t>
    </dgm:pt>
    <dgm:pt modelId="{8519EDF3-987D-4D04-B352-54E478C10C31}" type="pres">
      <dgm:prSet presAssocID="{BB66988F-3603-4D40-95DD-AFEA29886306}" presName="parTransFour" presStyleCnt="0"/>
      <dgm:spPr/>
    </dgm:pt>
    <dgm:pt modelId="{F1BFEE96-1B15-4917-A961-FF5459E13E93}" type="pres">
      <dgm:prSet presAssocID="{BB66988F-3603-4D40-95DD-AFEA29886306}" presName="horzFour" presStyleCnt="0"/>
      <dgm:spPr/>
    </dgm:pt>
    <dgm:pt modelId="{DC29C85C-5C66-4C00-9402-4F22B1B3399C}" type="pres">
      <dgm:prSet presAssocID="{EB130E9E-C043-4883-B3AA-C56AE12DFBDD}" presName="vertFour" presStyleCnt="0">
        <dgm:presLayoutVars>
          <dgm:chPref val="3"/>
        </dgm:presLayoutVars>
      </dgm:prSet>
      <dgm:spPr/>
    </dgm:pt>
    <dgm:pt modelId="{0BAC676C-FF9B-4B00-8E17-9F665AA3EEB5}" type="pres">
      <dgm:prSet presAssocID="{EB130E9E-C043-4883-B3AA-C56AE12DFBDD}" presName="txFour" presStyleLbl="node4" presStyleIdx="17" presStyleCnt="18">
        <dgm:presLayoutVars>
          <dgm:chPref val="3"/>
        </dgm:presLayoutVars>
      </dgm:prSet>
      <dgm:spPr/>
      <dgm:t>
        <a:bodyPr/>
        <a:lstStyle/>
        <a:p>
          <a:endParaRPr lang="en-US"/>
        </a:p>
      </dgm:t>
    </dgm:pt>
    <dgm:pt modelId="{D0099C8E-9902-4CEA-A28C-E97F82E624CD}" type="pres">
      <dgm:prSet presAssocID="{EB130E9E-C043-4883-B3AA-C56AE12DFBDD}" presName="horzFour" presStyleCnt="0"/>
      <dgm:spPr/>
    </dgm:pt>
  </dgm:ptLst>
  <dgm:cxnLst>
    <dgm:cxn modelId="{46237D7B-C6AD-425B-AB14-E8325C78D132}" srcId="{F4D81A08-22C1-44C9-BB0C-EF0B0CE0B668}" destId="{CADB4069-B9DB-4D31-A15C-B404762515D5}" srcOrd="0" destOrd="0" parTransId="{3208259B-E1C1-4074-9385-A35628F403E7}" sibTransId="{196AE8C3-4F77-47FF-96CA-E3370871048F}"/>
    <dgm:cxn modelId="{7EE626F0-3448-452B-B7FE-D58848A856C9}" srcId="{E08906B3-8CDE-4EFF-9E2C-E8FC36A9AE5B}" destId="{5E729C07-B588-4AC0-BE61-B9F1D4E8DC08}" srcOrd="3" destOrd="0" parTransId="{3E5C1D57-42D3-471E-88DF-AE6D5402D485}" sibTransId="{C79CB980-95AF-4A36-8032-327550A58ACA}"/>
    <dgm:cxn modelId="{B30D9320-5012-4FD0-BABF-EEEADC842C10}" type="presOf" srcId="{2EBCE34A-8695-434A-B456-2BCEAE2BECD2}" destId="{4B24DB5C-C9FD-4F16-AC37-7209C7BDB545}" srcOrd="0" destOrd="0" presId="urn:microsoft.com/office/officeart/2005/8/layout/hierarchy4"/>
    <dgm:cxn modelId="{B9155CDE-97EA-4413-9630-5AA6A06D2C79}" type="presOf" srcId="{25381A50-1B84-4185-B014-F6D5CFCD4A1A}" destId="{6F1E6AF2-1015-436A-9777-73731BBDF927}" srcOrd="0" destOrd="0" presId="urn:microsoft.com/office/officeart/2005/8/layout/hierarchy4"/>
    <dgm:cxn modelId="{30C01B27-BE80-44CF-932E-A01ACF6F31CB}" type="presOf" srcId="{C519F60D-1BEF-4241-A791-4677EABECA5F}" destId="{242C444C-5568-4D11-893A-84D8A362FB97}" srcOrd="0" destOrd="0" presId="urn:microsoft.com/office/officeart/2005/8/layout/hierarchy4"/>
    <dgm:cxn modelId="{F9885278-1B30-44CA-B30E-A7C33DFD0B86}" type="presOf" srcId="{F99B36A8-A604-40D5-A017-DDD3A82C1262}" destId="{28A1A25D-FD46-49E8-80F8-F7F149F87B34}" srcOrd="0" destOrd="0" presId="urn:microsoft.com/office/officeart/2005/8/layout/hierarchy4"/>
    <dgm:cxn modelId="{3CED6C77-D3D6-4E0F-9F13-563063D65124}" srcId="{E08906B3-8CDE-4EFF-9E2C-E8FC36A9AE5B}" destId="{F4D81A08-22C1-44C9-BB0C-EF0B0CE0B668}" srcOrd="2" destOrd="0" parTransId="{13F8DE79-BBD6-4360-9B07-65D7AB582FB6}" sibTransId="{9C8C75AD-82FE-46B6-B0DB-3694BB1CEE3B}"/>
    <dgm:cxn modelId="{B020F2D1-8E01-405E-8791-68A9EE15A480}" srcId="{D44A3C50-9366-464F-AB08-C81446380149}" destId="{F5148ABE-9C4E-4E4E-BA6B-2B577DCC9B50}" srcOrd="0" destOrd="0" parTransId="{D7B6A129-FA82-4089-883C-9E3F45A0B52D}" sibTransId="{ECD32647-950F-410D-8445-00105996B8A1}"/>
    <dgm:cxn modelId="{BE24828A-F9E4-4000-AE28-7BF6935CF0A8}" type="presOf" srcId="{3B94CC25-8511-4FB2-8DB0-32EA1286C4D2}" destId="{A7DEC82E-6215-4D03-AA4F-F765C53C4BE3}" srcOrd="0" destOrd="0" presId="urn:microsoft.com/office/officeart/2005/8/layout/hierarchy4"/>
    <dgm:cxn modelId="{28449A29-C673-4594-A983-785F4853B846}" srcId="{30913B03-B5DC-48FD-99DF-C0C306D2870F}" destId="{25381A50-1B84-4185-B014-F6D5CFCD4A1A}" srcOrd="0" destOrd="0" parTransId="{3BC2DAC9-8359-4983-B95F-ADACD04B81D2}" sibTransId="{82243DA6-753D-4F44-99A9-BB25F2C8FA60}"/>
    <dgm:cxn modelId="{FFF189AF-88FB-4015-A713-344098F7132E}" srcId="{CADB4069-B9DB-4D31-A15C-B404762515D5}" destId="{9D336491-34FD-4F2A-8C8F-5C27DE669E5F}" srcOrd="0" destOrd="0" parTransId="{5AC7F983-2A57-4E36-88E8-23CBEDE425B3}" sibTransId="{86C54905-A990-41A9-B76A-757C9BFFEDFE}"/>
    <dgm:cxn modelId="{5861DA74-7095-48C0-B993-D8000AD0737B}" type="presOf" srcId="{E08906B3-8CDE-4EFF-9E2C-E8FC36A9AE5B}" destId="{76022CA4-E8BC-452D-88D6-E12512983413}" srcOrd="0" destOrd="0" presId="urn:microsoft.com/office/officeart/2005/8/layout/hierarchy4"/>
    <dgm:cxn modelId="{78E319E2-E3EC-4B8A-9AAE-91D69A350826}" type="presOf" srcId="{DB288274-016E-4556-8E68-A66A4A15D162}" destId="{59DF2584-E92A-4E0A-A026-DA4C836044BB}" srcOrd="0" destOrd="0" presId="urn:microsoft.com/office/officeart/2005/8/layout/hierarchy4"/>
    <dgm:cxn modelId="{DC6BEFF2-39D5-4158-B6A5-EE8ECBCF9349}" type="presOf" srcId="{FD74A894-A13A-4C19-B8EF-62BF74C44A61}" destId="{45C768DB-1E81-4D82-9526-D6E947583386}" srcOrd="0" destOrd="0" presId="urn:microsoft.com/office/officeart/2005/8/layout/hierarchy4"/>
    <dgm:cxn modelId="{3B693D13-706F-45BD-A87C-0FD5E7EFC48C}" type="presOf" srcId="{FE433FD2-AF1C-4D74-8300-AD5EA58FD8B9}" destId="{39337B27-065E-4119-A382-C4A93BF02FAE}" srcOrd="0" destOrd="0" presId="urn:microsoft.com/office/officeart/2005/8/layout/hierarchy4"/>
    <dgm:cxn modelId="{0C9C1DA3-91B2-4059-87ED-3F27C17EF2F1}" type="presOf" srcId="{369BBB1F-DABB-458B-86B9-EDE4D0AB630F}" destId="{65196211-2963-47AC-BC5F-697458A38391}" srcOrd="0" destOrd="0" presId="urn:microsoft.com/office/officeart/2005/8/layout/hierarchy4"/>
    <dgm:cxn modelId="{59097311-250D-43EB-8AD7-2DE10AA8B386}" srcId="{C91821A4-7373-4B7C-9EBA-A7B1963F2C5C}" destId="{6AA919B5-9A1B-4692-85AE-EBC5B63AAD51}" srcOrd="0" destOrd="0" parTransId="{A67678C4-5CBD-4D63-92F1-4903D9E29087}" sibTransId="{A1C30120-2D08-486D-8375-51298BD2E17E}"/>
    <dgm:cxn modelId="{1D4DD4F0-5A26-4ACC-AB8C-94A42210FAA2}" srcId="{9D18C9FF-1296-4801-89C6-64585E65F448}" destId="{48254CE5-59AA-45E9-A5F5-AED09AC9BC63}" srcOrd="0" destOrd="0" parTransId="{E041A270-7882-4E8A-B451-711CE73BC3BA}" sibTransId="{A8BAC341-E4A8-4E14-B32A-7E653A7F2DBD}"/>
    <dgm:cxn modelId="{0B98523F-3223-4289-8552-D03003C3376F}" srcId="{E08906B3-8CDE-4EFF-9E2C-E8FC36A9AE5B}" destId="{A200B91A-4025-454A-A063-BD7E16BFD465}" srcOrd="1" destOrd="0" parTransId="{BE98CB57-7F9A-4313-8CF0-72ADEBEFF712}" sibTransId="{22D0F9E8-732C-44DA-986D-F67B94A06A56}"/>
    <dgm:cxn modelId="{ADD7EEBD-8E44-4EF1-8EA4-2BCADEC96F43}" type="presOf" srcId="{BB062765-5145-4E13-83AB-5939A973ABB0}" destId="{818709DE-48D3-4A11-A339-83D7E0A0FFCB}" srcOrd="0" destOrd="0" presId="urn:microsoft.com/office/officeart/2005/8/layout/hierarchy4"/>
    <dgm:cxn modelId="{EF45EE77-9D54-4342-AF03-5D9257D45E1B}" type="presOf" srcId="{BB66988F-3603-4D40-95DD-AFEA29886306}" destId="{A604AE56-DDF7-4CDB-9F5F-0EA3C74ECADB}" srcOrd="0" destOrd="0" presId="urn:microsoft.com/office/officeart/2005/8/layout/hierarchy4"/>
    <dgm:cxn modelId="{7690ED32-F84F-488B-9A49-E84040B7E7AC}" type="presOf" srcId="{A200B91A-4025-454A-A063-BD7E16BFD465}" destId="{30BA32AD-48B8-4AA2-9A86-C7DFB4735F4C}" srcOrd="0" destOrd="0" presId="urn:microsoft.com/office/officeart/2005/8/layout/hierarchy4"/>
    <dgm:cxn modelId="{AFADD0CF-D9EF-416F-B85C-3CB19DBB0AF9}" srcId="{DB288274-016E-4556-8E68-A66A4A15D162}" destId="{91F3158D-EFD2-4669-9F51-A0067BFF2718}" srcOrd="0" destOrd="0" parTransId="{7FF672D5-B476-4FD3-96F3-55CF4DA42069}" sibTransId="{51CA6118-D5F6-486E-8521-8AFECF5018CA}"/>
    <dgm:cxn modelId="{8700C50D-E69F-45E1-A2F3-6862FD5036CD}" srcId="{EA8DCFBE-B87E-4750-99B9-179CA407DB9E}" destId="{30B1A10A-137A-4D7B-8CFD-34DBEAFE6F8D}" srcOrd="0" destOrd="0" parTransId="{171B1AAC-95FF-457D-8496-711A9DBEB439}" sibTransId="{416DD594-85EF-4E24-9694-D5E8F491D0EC}"/>
    <dgm:cxn modelId="{1C51B4AC-56D3-4366-9D70-6D6C742B1417}" type="presOf" srcId="{6AA919B5-9A1B-4692-85AE-EBC5B63AAD51}" destId="{43D1059E-8153-441A-A104-786ED077AFEB}" srcOrd="0" destOrd="0" presId="urn:microsoft.com/office/officeart/2005/8/layout/hierarchy4"/>
    <dgm:cxn modelId="{F95E2655-70A5-40AF-9ABA-E8B6A48058E4}" type="presOf" srcId="{0E64959A-F234-42B9-8827-E6137846BB47}" destId="{9AED42D4-C0DB-4631-A14A-B4FBF3708CD7}" srcOrd="0" destOrd="0" presId="urn:microsoft.com/office/officeart/2005/8/layout/hierarchy4"/>
    <dgm:cxn modelId="{38B825C5-4B03-48ED-AD03-73E6AE384FC8}" srcId="{F99B36A8-A604-40D5-A017-DDD3A82C1262}" destId="{D44A3C50-9366-464F-AB08-C81446380149}" srcOrd="0" destOrd="0" parTransId="{47E471EE-05A6-4D9D-9E25-296C8C89C76C}" sibTransId="{0E600DDA-47D2-407E-AB32-DBCE501F211F}"/>
    <dgm:cxn modelId="{551E4DB3-BECD-4FD5-B265-57D41FAC5528}" type="presOf" srcId="{F7B39573-63CB-4F85-A632-A5589B616135}" destId="{42785CA4-AFE2-47AC-84E9-65D4A32B0DE6}" srcOrd="0" destOrd="0" presId="urn:microsoft.com/office/officeart/2005/8/layout/hierarchy4"/>
    <dgm:cxn modelId="{D1F527C6-9E91-48AB-B188-B152B9BF2801}" type="presOf" srcId="{BE5AA18A-7742-44BC-8DF1-BBABE6ACD2C5}" destId="{B16B2163-C89D-460C-83A3-2F83B3107EE2}" srcOrd="0" destOrd="0" presId="urn:microsoft.com/office/officeart/2005/8/layout/hierarchy4"/>
    <dgm:cxn modelId="{1CD858AD-AC89-44B2-AB3D-84F800BAE6BD}" type="presOf" srcId="{2255D720-5B3F-43EC-983F-AB0BAB697199}" destId="{1A922E0F-688F-4F71-A8B1-71A460ED5D27}" srcOrd="0" destOrd="0" presId="urn:microsoft.com/office/officeart/2005/8/layout/hierarchy4"/>
    <dgm:cxn modelId="{69FA1531-D873-4B11-8B2A-5C252E9FDA36}" type="presOf" srcId="{9D336491-34FD-4F2A-8C8F-5C27DE669E5F}" destId="{A1DBD11C-CC1D-4C04-B11C-D774E41A1983}" srcOrd="0" destOrd="0" presId="urn:microsoft.com/office/officeart/2005/8/layout/hierarchy4"/>
    <dgm:cxn modelId="{C2E78349-A537-4E49-9BDE-775899074037}" srcId="{F5148ABE-9C4E-4E4E-BA6B-2B577DCC9B50}" destId="{FE433FD2-AF1C-4D74-8300-AD5EA58FD8B9}" srcOrd="0" destOrd="0" parTransId="{119CF503-9F8B-4693-A69C-0165CE8C0F31}" sibTransId="{54A4F602-D214-4E46-BD12-9092E588E495}"/>
    <dgm:cxn modelId="{409D9BEE-A17C-4B6A-9FA0-953E74D471EF}" srcId="{FD74A894-A13A-4C19-B8EF-62BF74C44A61}" destId="{BB062765-5145-4E13-83AB-5939A973ABB0}" srcOrd="0" destOrd="0" parTransId="{3B6113E8-E58F-4A41-A111-7334219CD450}" sibTransId="{2E2D0D69-248E-465A-979D-D59E94A02401}"/>
    <dgm:cxn modelId="{46F6848A-A544-459E-AF80-AF4717168ACE}" srcId="{35B5CFBE-0D86-48DB-8DEC-C3A2914BB5D6}" destId="{3B94CC25-8511-4FB2-8DB0-32EA1286C4D2}" srcOrd="0" destOrd="0" parTransId="{A5BDFA7D-E380-4CF8-B802-465F30BB0571}" sibTransId="{DBF50BC0-4DE4-4697-9087-8ED580DE27CC}"/>
    <dgm:cxn modelId="{75DEDCA8-5B9B-4ED9-AE7C-5FEB9BB65AAF}" srcId="{E08906B3-8CDE-4EFF-9E2C-E8FC36A9AE5B}" destId="{F7B39573-63CB-4F85-A632-A5589B616135}" srcOrd="4" destOrd="0" parTransId="{FAD101AC-CD9F-4F24-B537-D72ED6D31ABB}" sibTransId="{4AC7234A-E877-4ADC-88C3-D6100E16E3DE}"/>
    <dgm:cxn modelId="{2F39BE69-555A-4FB6-A929-203FE0959253}" type="presOf" srcId="{D44A3C50-9366-464F-AB08-C81446380149}" destId="{4C54E2F7-E8A3-47BC-B1D2-89814ED2D70F}" srcOrd="0" destOrd="0" presId="urn:microsoft.com/office/officeart/2005/8/layout/hierarchy4"/>
    <dgm:cxn modelId="{C5BE64EB-5A48-4551-B9E0-1594E0CB265D}" type="presOf" srcId="{AD56EFE8-DF1F-4CDA-A8B1-987E0D77C4B9}" destId="{0F24C82C-A594-4E20-99EB-3FEEC830C3E3}" srcOrd="0" destOrd="0" presId="urn:microsoft.com/office/officeart/2005/8/layout/hierarchy4"/>
    <dgm:cxn modelId="{CF5BB276-8C7F-46D0-924D-9C5BABB0E561}" srcId="{42389309-90D5-4B22-A227-8F590BD835F3}" destId="{2255D720-5B3F-43EC-983F-AB0BAB697199}" srcOrd="0" destOrd="0" parTransId="{53320DBA-1B0F-4F21-9FAB-F46CE5648706}" sibTransId="{8A8A0557-5857-4A87-9E47-2DE6814087EC}"/>
    <dgm:cxn modelId="{5407D8B1-A4D5-473B-8270-D02F47C246AF}" srcId="{2255D720-5B3F-43EC-983F-AB0BAB697199}" destId="{2EBCE34A-8695-434A-B456-2BCEAE2BECD2}" srcOrd="0" destOrd="0" parTransId="{6D7B3E00-C42F-457F-9997-4B85E0E613C7}" sibTransId="{AEFC27A0-D699-416F-A9D3-D25517947EDC}"/>
    <dgm:cxn modelId="{4F2079AF-6F94-4B06-9E55-829F7F12370B}" type="presOf" srcId="{EA8DCFBE-B87E-4750-99B9-179CA407DB9E}" destId="{91380815-C071-4830-9871-865AAC26DBF0}" srcOrd="0" destOrd="0" presId="urn:microsoft.com/office/officeart/2005/8/layout/hierarchy4"/>
    <dgm:cxn modelId="{F1679FB8-5EEA-4AF3-BC42-C77061698B0C}" type="presOf" srcId="{F5148ABE-9C4E-4E4E-BA6B-2B577DCC9B50}" destId="{9192D7AD-FE31-4368-8720-FDAF4DEAF179}" srcOrd="0" destOrd="0" presId="urn:microsoft.com/office/officeart/2005/8/layout/hierarchy4"/>
    <dgm:cxn modelId="{945604D8-E652-46EF-93EA-DFE39E0D0E6D}" srcId="{E08906B3-8CDE-4EFF-9E2C-E8FC36A9AE5B}" destId="{FD74A894-A13A-4C19-B8EF-62BF74C44A61}" srcOrd="0" destOrd="0" parTransId="{98CF4412-30D0-4FEE-8765-987EFF2EAF81}" sibTransId="{94221574-58B4-4B5D-AF71-E477EC49C280}"/>
    <dgm:cxn modelId="{4A964987-53AB-424C-A4EA-61405FA965C1}" type="presOf" srcId="{C91821A4-7373-4B7C-9EBA-A7B1963F2C5C}" destId="{29CC71AA-1EFA-43CF-BBC1-F9A9C64768E0}" srcOrd="0" destOrd="0" presId="urn:microsoft.com/office/officeart/2005/8/layout/hierarchy4"/>
    <dgm:cxn modelId="{A56C33C7-6B55-47DF-AD3B-7D7EF00B14E4}" srcId="{9D336491-34FD-4F2A-8C8F-5C27DE669E5F}" destId="{C519F60D-1BEF-4241-A791-4677EABECA5F}" srcOrd="0" destOrd="0" parTransId="{3298D629-47E3-4528-BCDE-0ACA10F0353E}" sibTransId="{BF384AC9-E15A-417E-A20D-14CC6B8CFD27}"/>
    <dgm:cxn modelId="{B43CEC76-07FB-491D-A93E-7EBF24BBD263}" srcId="{5E729C07-B588-4AC0-BE61-B9F1D4E8DC08}" destId="{F99B36A8-A604-40D5-A017-DDD3A82C1262}" srcOrd="0" destOrd="0" parTransId="{06809960-8027-4D38-93D0-B10630167329}" sibTransId="{1B118B07-1099-4169-B5AB-26A3C3F22F8F}"/>
    <dgm:cxn modelId="{173EB332-3C1B-46A1-A466-401D016F06CA}" type="presOf" srcId="{9D18C9FF-1296-4801-89C6-64585E65F448}" destId="{7C4C282B-7F01-4E4E-B499-A04521E9F16D}" srcOrd="0" destOrd="0" presId="urn:microsoft.com/office/officeart/2005/8/layout/hierarchy4"/>
    <dgm:cxn modelId="{9EA8E2F7-5675-4CA5-997C-41DABAFEA084}" srcId="{30B1A10A-137A-4D7B-8CFD-34DBEAFE6F8D}" destId="{C91821A4-7373-4B7C-9EBA-A7B1963F2C5C}" srcOrd="0" destOrd="0" parTransId="{3B7243E3-DBF7-4DAC-81F1-9077FC625FC6}" sibTransId="{7E939EC2-04B7-46AA-B744-01D3CADA7336}"/>
    <dgm:cxn modelId="{AFFB3F07-7224-4E7C-B641-83778024FB57}" srcId="{A200B91A-4025-454A-A063-BD7E16BFD465}" destId="{42389309-90D5-4B22-A227-8F590BD835F3}" srcOrd="0" destOrd="0" parTransId="{74F403A3-6E68-4D5F-B424-C23BA2703F70}" sibTransId="{40F9EC6F-7A1A-4DA7-BCA2-6C742E877367}"/>
    <dgm:cxn modelId="{EE6492D5-98D5-4895-97BA-A6C289074E95}" srcId="{BB062765-5145-4E13-83AB-5939A973ABB0}" destId="{35B5CFBE-0D86-48DB-8DEC-C3A2914BB5D6}" srcOrd="0" destOrd="0" parTransId="{83B500A7-1634-4BAC-B8E5-62E6BD980CA8}" sibTransId="{6623D164-D103-44A5-BDF8-1C6351D0B1BC}"/>
    <dgm:cxn modelId="{ECE52A64-319A-41AB-9B0A-BD6955A2455F}" srcId="{F7B39573-63CB-4F85-A632-A5589B616135}" destId="{5410935A-FEFE-4CBD-9988-4E9E704244A6}" srcOrd="0" destOrd="0" parTransId="{23C375D9-2A27-4A3A-A35F-7B8DBF60BC8B}" sibTransId="{B8257FE3-8C21-4566-96BA-29CF50C5EC6C}"/>
    <dgm:cxn modelId="{B2D91582-3F01-4B20-AA69-1775464A22D5}" type="presOf" srcId="{48254CE5-59AA-45E9-A5F5-AED09AC9BC63}" destId="{5CF8BA57-F847-4335-B6CE-A6CB307954A2}" srcOrd="0" destOrd="0" presId="urn:microsoft.com/office/officeart/2005/8/layout/hierarchy4"/>
    <dgm:cxn modelId="{768E6FA1-8534-4FF0-8732-8AE56FEA7601}" srcId="{3B94CC25-8511-4FB2-8DB0-32EA1286C4D2}" destId="{30913B03-B5DC-48FD-99DF-C0C306D2870F}" srcOrd="0" destOrd="0" parTransId="{58B1CAA5-3D49-495D-93E5-81D81F46124F}" sibTransId="{94EFC4DE-026E-4186-A58B-E7BD08FD81CB}"/>
    <dgm:cxn modelId="{A7060DF4-AAED-40DC-B55E-84822F20CD14}" type="presOf" srcId="{30B1A10A-137A-4D7B-8CFD-34DBEAFE6F8D}" destId="{CC53453B-B735-4586-8B36-E1B19EE67D1D}" srcOrd="0" destOrd="0" presId="urn:microsoft.com/office/officeart/2005/8/layout/hierarchy4"/>
    <dgm:cxn modelId="{E28DFF89-74F1-4B16-B6E1-3E7644E80FB7}" srcId="{C519F60D-1BEF-4241-A791-4677EABECA5F}" destId="{369BBB1F-DABB-458B-86B9-EDE4D0AB630F}" srcOrd="0" destOrd="0" parTransId="{986358F5-0BAF-4451-96F7-4822CD2152DD}" sibTransId="{E9981C84-AC77-4B24-BC85-85BF4601D4C2}"/>
    <dgm:cxn modelId="{00F3F5E3-8040-477B-83C0-7E271125B3EA}" srcId="{E08906B3-8CDE-4EFF-9E2C-E8FC36A9AE5B}" destId="{0E64959A-F234-42B9-8827-E6137846BB47}" srcOrd="5" destOrd="0" parTransId="{F7700DE9-8EF7-495E-9548-6AE39B93F472}" sibTransId="{730B8313-2782-4F3F-A4BF-20CB512E1305}"/>
    <dgm:cxn modelId="{F3FF3343-AC17-4799-A62C-263427B2D769}" type="presOf" srcId="{91F3158D-EFD2-4669-9F51-A0067BFF2718}" destId="{540DDC16-1621-4467-823E-A2B3DD6E59AC}" srcOrd="0" destOrd="0" presId="urn:microsoft.com/office/officeart/2005/8/layout/hierarchy4"/>
    <dgm:cxn modelId="{4A3007FB-4F48-46A8-B742-6249E0074FBC}" type="presOf" srcId="{42389309-90D5-4B22-A227-8F590BD835F3}" destId="{16191BA7-7D96-4715-B834-8BD39484B479}" srcOrd="0" destOrd="0" presId="urn:microsoft.com/office/officeart/2005/8/layout/hierarchy4"/>
    <dgm:cxn modelId="{13836913-319E-4C9D-9468-F9F67E64CBC4}" srcId="{FE433FD2-AF1C-4D74-8300-AD5EA58FD8B9}" destId="{C06418A3-0350-4488-8EB4-1F2D37CD9F09}" srcOrd="0" destOrd="0" parTransId="{1037C39B-4E14-427A-AFB8-1054E7E7B498}" sibTransId="{3669609D-4A10-48F5-885A-610124AAB064}"/>
    <dgm:cxn modelId="{7CC7A794-DF32-4E6C-8D66-EA5F72FFCAC6}" type="presOf" srcId="{C06418A3-0350-4488-8EB4-1F2D37CD9F09}" destId="{0CD8397B-50FD-448D-83B2-4449CAE69F16}" srcOrd="0" destOrd="0" presId="urn:microsoft.com/office/officeart/2005/8/layout/hierarchy4"/>
    <dgm:cxn modelId="{F78F7B87-DFE0-4927-BF24-E2BADAAB8C12}" type="presOf" srcId="{5410935A-FEFE-4CBD-9988-4E9E704244A6}" destId="{8BFA284E-0044-441A-BF75-E6AB2FC08D99}" srcOrd="0" destOrd="0" presId="urn:microsoft.com/office/officeart/2005/8/layout/hierarchy4"/>
    <dgm:cxn modelId="{8832C748-A74B-440E-B219-6594E65D3470}" srcId="{369BBB1F-DABB-458B-86B9-EDE4D0AB630F}" destId="{BE5AA18A-7742-44BC-8DF1-BBABE6ACD2C5}" srcOrd="0" destOrd="0" parTransId="{388CE75B-9A6C-4600-B067-20BE73BCD1D8}" sibTransId="{3DF73F11-FCC6-432B-9804-A7C62363FEC7}"/>
    <dgm:cxn modelId="{63258198-D807-4DF6-82F3-17278ACBDF68}" srcId="{5410935A-FEFE-4CBD-9988-4E9E704244A6}" destId="{EA8DCFBE-B87E-4750-99B9-179CA407DB9E}" srcOrd="0" destOrd="0" parTransId="{3547AE6B-7F78-4099-9BAB-4F4F50B2FAA8}" sibTransId="{82E44160-C8D3-46DE-80E4-1FD6286443EB}"/>
    <dgm:cxn modelId="{B0F8B41C-28C2-4BE9-9C5E-8E2C85560F15}" type="presOf" srcId="{F4D81A08-22C1-44C9-BB0C-EF0B0CE0B668}" destId="{996F8264-57DE-4CAA-976A-885F9667F404}" srcOrd="0" destOrd="0" presId="urn:microsoft.com/office/officeart/2005/8/layout/hierarchy4"/>
    <dgm:cxn modelId="{5231E15A-DBD5-48DC-8568-024E1B3A4778}" srcId="{AD56EFE8-DF1F-4CDA-A8B1-987E0D77C4B9}" destId="{BB66988F-3603-4D40-95DD-AFEA29886306}" srcOrd="0" destOrd="0" parTransId="{E435CA64-B729-44B5-B7CE-2576074C28F0}" sibTransId="{FBD6AB3F-1221-4486-B626-6AD412FAE110}"/>
    <dgm:cxn modelId="{88AD3AE8-EF4F-4A21-9C35-D51D0ED6D120}" srcId="{BB66988F-3603-4D40-95DD-AFEA29886306}" destId="{EB130E9E-C043-4883-B3AA-C56AE12DFBDD}" srcOrd="0" destOrd="0" parTransId="{FD594CBD-3CF0-4335-8D03-6D1AB503CA77}" sibTransId="{6F476EE5-4A0C-4674-916A-653902DF1574}"/>
    <dgm:cxn modelId="{16A8BBA1-7D7F-4481-8104-E40FF84EB6CC}" type="presOf" srcId="{35B5CFBE-0D86-48DB-8DEC-C3A2914BB5D6}" destId="{D0F62254-BB6F-426F-939C-45D4F4D2D3FC}" srcOrd="0" destOrd="0" presId="urn:microsoft.com/office/officeart/2005/8/layout/hierarchy4"/>
    <dgm:cxn modelId="{F19DAC97-4E81-4568-AA71-47AA0897B75A}" srcId="{91F3158D-EFD2-4669-9F51-A0067BFF2718}" destId="{AD56EFE8-DF1F-4CDA-A8B1-987E0D77C4B9}" srcOrd="0" destOrd="0" parTransId="{369D620C-D597-4AB5-86F2-5B8C176C9548}" sibTransId="{907E1D1E-6A56-4D5C-B0C2-52BE344361CC}"/>
    <dgm:cxn modelId="{70786BFF-EA4D-445C-A0B6-23E576D4F5D1}" type="presOf" srcId="{5E729C07-B588-4AC0-BE61-B9F1D4E8DC08}" destId="{CE3F0C68-61C8-4CEE-AFD8-2B9C2EB93A59}" srcOrd="0" destOrd="0" presId="urn:microsoft.com/office/officeart/2005/8/layout/hierarchy4"/>
    <dgm:cxn modelId="{7C5396A4-0276-4CBB-A851-94EB1EB98555}" type="presOf" srcId="{EB130E9E-C043-4883-B3AA-C56AE12DFBDD}" destId="{0BAC676C-FF9B-4B00-8E17-9F665AA3EEB5}" srcOrd="0" destOrd="0" presId="urn:microsoft.com/office/officeart/2005/8/layout/hierarchy4"/>
    <dgm:cxn modelId="{2FC3C103-590A-4901-BD61-708E5F7054EF}" srcId="{2EBCE34A-8695-434A-B456-2BCEAE2BECD2}" destId="{9D18C9FF-1296-4801-89C6-64585E65F448}" srcOrd="0" destOrd="0" parTransId="{CE138010-F8F9-4817-B198-D6547EB91C82}" sibTransId="{C90B1260-03CA-4D8A-AFC6-77F00884C5A1}"/>
    <dgm:cxn modelId="{23FF789A-A65E-4219-AAA0-C3032C830393}" type="presOf" srcId="{30913B03-B5DC-48FD-99DF-C0C306D2870F}" destId="{667E3965-5E63-4D89-8602-D2DCEDF94D3F}" srcOrd="0" destOrd="0" presId="urn:microsoft.com/office/officeart/2005/8/layout/hierarchy4"/>
    <dgm:cxn modelId="{38F68D22-5273-480F-A57C-8CB65A173211}" srcId="{0E64959A-F234-42B9-8827-E6137846BB47}" destId="{DB288274-016E-4556-8E68-A66A4A15D162}" srcOrd="0" destOrd="0" parTransId="{A344B069-73AE-4F72-BF47-EC457419BD55}" sibTransId="{BC330647-F2C7-43F4-BE1D-96334183E2D0}"/>
    <dgm:cxn modelId="{0472940F-0055-471F-B91C-1505A591A789}" type="presOf" srcId="{CADB4069-B9DB-4D31-A15C-B404762515D5}" destId="{3DFEAEA8-78DD-4768-8E79-F736677CA11E}" srcOrd="0" destOrd="0" presId="urn:microsoft.com/office/officeart/2005/8/layout/hierarchy4"/>
    <dgm:cxn modelId="{1D428ABE-64B2-4A51-A849-C9D2854402CE}" type="presParOf" srcId="{76022CA4-E8BC-452D-88D6-E12512983413}" destId="{5A5C7990-8008-45DD-9C82-9FE696EFC5E9}" srcOrd="0" destOrd="0" presId="urn:microsoft.com/office/officeart/2005/8/layout/hierarchy4"/>
    <dgm:cxn modelId="{621426D2-E671-4CF6-9670-8A0013A5353B}" type="presParOf" srcId="{5A5C7990-8008-45DD-9C82-9FE696EFC5E9}" destId="{45C768DB-1E81-4D82-9526-D6E947583386}" srcOrd="0" destOrd="0" presId="urn:microsoft.com/office/officeart/2005/8/layout/hierarchy4"/>
    <dgm:cxn modelId="{41AAC186-2E0E-4379-810D-4BC4E7D87A94}" type="presParOf" srcId="{5A5C7990-8008-45DD-9C82-9FE696EFC5E9}" destId="{4ED9C678-1A2A-42C2-AB22-FD6A732F232C}" srcOrd="1" destOrd="0" presId="urn:microsoft.com/office/officeart/2005/8/layout/hierarchy4"/>
    <dgm:cxn modelId="{71703D29-6F38-449C-B5D9-0C3B9B88E83E}" type="presParOf" srcId="{5A5C7990-8008-45DD-9C82-9FE696EFC5E9}" destId="{DAFFB5F1-4E18-48AF-9799-2C10399AC3A1}" srcOrd="2" destOrd="0" presId="urn:microsoft.com/office/officeart/2005/8/layout/hierarchy4"/>
    <dgm:cxn modelId="{6505E4DD-1E61-4BBB-BD5E-4906D2DE4F54}" type="presParOf" srcId="{DAFFB5F1-4E18-48AF-9799-2C10399AC3A1}" destId="{E89A86D9-51E9-48C6-A4A1-06C687AAEADF}" srcOrd="0" destOrd="0" presId="urn:microsoft.com/office/officeart/2005/8/layout/hierarchy4"/>
    <dgm:cxn modelId="{45032CE8-8785-4E09-B1D1-8E8FCA7896AA}" type="presParOf" srcId="{E89A86D9-51E9-48C6-A4A1-06C687AAEADF}" destId="{818709DE-48D3-4A11-A339-83D7E0A0FFCB}" srcOrd="0" destOrd="0" presId="urn:microsoft.com/office/officeart/2005/8/layout/hierarchy4"/>
    <dgm:cxn modelId="{26DAE5FA-BBEC-4A09-8293-742788C2ABB4}" type="presParOf" srcId="{E89A86D9-51E9-48C6-A4A1-06C687AAEADF}" destId="{EFA2CFBB-C093-4F4C-B3CA-324711078EBE}" srcOrd="1" destOrd="0" presId="urn:microsoft.com/office/officeart/2005/8/layout/hierarchy4"/>
    <dgm:cxn modelId="{48CFD592-06FD-411C-8868-4C529F30F696}" type="presParOf" srcId="{E89A86D9-51E9-48C6-A4A1-06C687AAEADF}" destId="{CC2ED957-4A76-4B5D-8B16-316E9731F47C}" srcOrd="2" destOrd="0" presId="urn:microsoft.com/office/officeart/2005/8/layout/hierarchy4"/>
    <dgm:cxn modelId="{7CFE47A6-024F-46A4-8682-B2B5017395C1}" type="presParOf" srcId="{CC2ED957-4A76-4B5D-8B16-316E9731F47C}" destId="{EA787876-B25C-4E03-9D88-8C89FA5CCA8B}" srcOrd="0" destOrd="0" presId="urn:microsoft.com/office/officeart/2005/8/layout/hierarchy4"/>
    <dgm:cxn modelId="{87B7F9E5-7BBD-401B-8FEB-377BF83FE612}" type="presParOf" srcId="{EA787876-B25C-4E03-9D88-8C89FA5CCA8B}" destId="{D0F62254-BB6F-426F-939C-45D4F4D2D3FC}" srcOrd="0" destOrd="0" presId="urn:microsoft.com/office/officeart/2005/8/layout/hierarchy4"/>
    <dgm:cxn modelId="{C330C2AD-315F-43B0-A21B-D8DF727D654D}" type="presParOf" srcId="{EA787876-B25C-4E03-9D88-8C89FA5CCA8B}" destId="{658548E9-F3A6-469C-B56D-7CFFCAB6A4B5}" srcOrd="1" destOrd="0" presId="urn:microsoft.com/office/officeart/2005/8/layout/hierarchy4"/>
    <dgm:cxn modelId="{9762BC9E-DF3C-4485-AFD7-52C7C796F693}" type="presParOf" srcId="{EA787876-B25C-4E03-9D88-8C89FA5CCA8B}" destId="{719052A9-186A-4989-8306-F5C1FDA1D904}" srcOrd="2" destOrd="0" presId="urn:microsoft.com/office/officeart/2005/8/layout/hierarchy4"/>
    <dgm:cxn modelId="{39D806E2-F25F-4818-B83C-78BC402B6A42}" type="presParOf" srcId="{719052A9-186A-4989-8306-F5C1FDA1D904}" destId="{DE34D72C-03B8-425C-A1BD-DA22E36852AB}" srcOrd="0" destOrd="0" presId="urn:microsoft.com/office/officeart/2005/8/layout/hierarchy4"/>
    <dgm:cxn modelId="{83616A04-630E-46C0-8D59-BB7619B5E3CB}" type="presParOf" srcId="{DE34D72C-03B8-425C-A1BD-DA22E36852AB}" destId="{A7DEC82E-6215-4D03-AA4F-F765C53C4BE3}" srcOrd="0" destOrd="0" presId="urn:microsoft.com/office/officeart/2005/8/layout/hierarchy4"/>
    <dgm:cxn modelId="{077451E9-0D06-4214-B1E1-0E678531EFAD}" type="presParOf" srcId="{DE34D72C-03B8-425C-A1BD-DA22E36852AB}" destId="{0923343B-5BB1-4C94-8F53-C6AA5EBC4456}" srcOrd="1" destOrd="0" presId="urn:microsoft.com/office/officeart/2005/8/layout/hierarchy4"/>
    <dgm:cxn modelId="{EA366145-63BB-4AD7-8E09-D051966B742D}" type="presParOf" srcId="{DE34D72C-03B8-425C-A1BD-DA22E36852AB}" destId="{F2176F17-51ED-4CC9-AC07-0405E95733B1}" srcOrd="2" destOrd="0" presId="urn:microsoft.com/office/officeart/2005/8/layout/hierarchy4"/>
    <dgm:cxn modelId="{143BFB39-A7CD-4899-8E4A-C816B47A4270}" type="presParOf" srcId="{F2176F17-51ED-4CC9-AC07-0405E95733B1}" destId="{D3551BB6-8A2B-4EAB-89E6-C7410C2101EE}" srcOrd="0" destOrd="0" presId="urn:microsoft.com/office/officeart/2005/8/layout/hierarchy4"/>
    <dgm:cxn modelId="{848397B0-33D6-4D17-9514-1FF8CFDE77DB}" type="presParOf" srcId="{D3551BB6-8A2B-4EAB-89E6-C7410C2101EE}" destId="{667E3965-5E63-4D89-8602-D2DCEDF94D3F}" srcOrd="0" destOrd="0" presId="urn:microsoft.com/office/officeart/2005/8/layout/hierarchy4"/>
    <dgm:cxn modelId="{BB42AE99-DFF8-49DC-B12A-AB7383882FA2}" type="presParOf" srcId="{D3551BB6-8A2B-4EAB-89E6-C7410C2101EE}" destId="{767255BA-0AFB-4EFF-95C4-3B916918A0A9}" srcOrd="1" destOrd="0" presId="urn:microsoft.com/office/officeart/2005/8/layout/hierarchy4"/>
    <dgm:cxn modelId="{9972D241-2B0C-4F4F-966E-3CB60F354463}" type="presParOf" srcId="{D3551BB6-8A2B-4EAB-89E6-C7410C2101EE}" destId="{773C0136-A286-4B74-9931-0C4A1A999BF4}" srcOrd="2" destOrd="0" presId="urn:microsoft.com/office/officeart/2005/8/layout/hierarchy4"/>
    <dgm:cxn modelId="{53E4669D-F52A-4CB5-B738-31093172C1B7}" type="presParOf" srcId="{773C0136-A286-4B74-9931-0C4A1A999BF4}" destId="{E6128A10-8389-4003-B0B5-B46686BEB4CD}" srcOrd="0" destOrd="0" presId="urn:microsoft.com/office/officeart/2005/8/layout/hierarchy4"/>
    <dgm:cxn modelId="{44B6AB46-3EB9-4209-9135-2AFE9F2605F1}" type="presParOf" srcId="{E6128A10-8389-4003-B0B5-B46686BEB4CD}" destId="{6F1E6AF2-1015-436A-9777-73731BBDF927}" srcOrd="0" destOrd="0" presId="urn:microsoft.com/office/officeart/2005/8/layout/hierarchy4"/>
    <dgm:cxn modelId="{45ABEFC5-042C-4848-92A5-75CA67C5E7D9}" type="presParOf" srcId="{E6128A10-8389-4003-B0B5-B46686BEB4CD}" destId="{FABC7D1C-2A01-4875-BBAB-689141E64ED7}" srcOrd="1" destOrd="0" presId="urn:microsoft.com/office/officeart/2005/8/layout/hierarchy4"/>
    <dgm:cxn modelId="{79E70F4F-8088-430B-9856-65684C1AEF29}" type="presParOf" srcId="{76022CA4-E8BC-452D-88D6-E12512983413}" destId="{80E321DF-575D-4CF6-BC8C-FA7F46BDA24C}" srcOrd="1" destOrd="0" presId="urn:microsoft.com/office/officeart/2005/8/layout/hierarchy4"/>
    <dgm:cxn modelId="{B746EFE2-CE9F-423B-826A-8B1F68CBB4AE}" type="presParOf" srcId="{76022CA4-E8BC-452D-88D6-E12512983413}" destId="{138FC4AE-00C0-48AC-B1D2-9618F0CB1BFA}" srcOrd="2" destOrd="0" presId="urn:microsoft.com/office/officeart/2005/8/layout/hierarchy4"/>
    <dgm:cxn modelId="{8B2DD4FD-3632-4735-83BF-4C2073E73C32}" type="presParOf" srcId="{138FC4AE-00C0-48AC-B1D2-9618F0CB1BFA}" destId="{30BA32AD-48B8-4AA2-9A86-C7DFB4735F4C}" srcOrd="0" destOrd="0" presId="urn:microsoft.com/office/officeart/2005/8/layout/hierarchy4"/>
    <dgm:cxn modelId="{28EC804A-9CDB-4E51-B896-CDEA98164481}" type="presParOf" srcId="{138FC4AE-00C0-48AC-B1D2-9618F0CB1BFA}" destId="{5433D7CA-2741-462C-81FB-09E5C62E7A16}" srcOrd="1" destOrd="0" presId="urn:microsoft.com/office/officeart/2005/8/layout/hierarchy4"/>
    <dgm:cxn modelId="{323E238F-0D62-4992-A205-5EA119E74C13}" type="presParOf" srcId="{138FC4AE-00C0-48AC-B1D2-9618F0CB1BFA}" destId="{A09EC738-1104-403E-A721-4DA7E6DAE3F3}" srcOrd="2" destOrd="0" presId="urn:microsoft.com/office/officeart/2005/8/layout/hierarchy4"/>
    <dgm:cxn modelId="{EB094D53-E956-409D-AB1D-6E3EB04D1417}" type="presParOf" srcId="{A09EC738-1104-403E-A721-4DA7E6DAE3F3}" destId="{21A1D5CF-AB5F-4760-B0B9-2FA303093E6B}" srcOrd="0" destOrd="0" presId="urn:microsoft.com/office/officeart/2005/8/layout/hierarchy4"/>
    <dgm:cxn modelId="{28358FD0-C37C-4900-A1C0-54D90EC5A357}" type="presParOf" srcId="{21A1D5CF-AB5F-4760-B0B9-2FA303093E6B}" destId="{16191BA7-7D96-4715-B834-8BD39484B479}" srcOrd="0" destOrd="0" presId="urn:microsoft.com/office/officeart/2005/8/layout/hierarchy4"/>
    <dgm:cxn modelId="{EA3B1C97-3159-4807-AD84-03729591A6A3}" type="presParOf" srcId="{21A1D5CF-AB5F-4760-B0B9-2FA303093E6B}" destId="{17010AC1-5387-4FEF-B801-212FD1FDD55B}" srcOrd="1" destOrd="0" presId="urn:microsoft.com/office/officeart/2005/8/layout/hierarchy4"/>
    <dgm:cxn modelId="{C09237D8-3F0D-40CF-8370-6E247D69D83F}" type="presParOf" srcId="{21A1D5CF-AB5F-4760-B0B9-2FA303093E6B}" destId="{A4997144-0733-4356-86DD-E472024EFBB2}" srcOrd="2" destOrd="0" presId="urn:microsoft.com/office/officeart/2005/8/layout/hierarchy4"/>
    <dgm:cxn modelId="{39DC9CF4-FF16-40A3-94BB-CA7DDF6DA1B6}" type="presParOf" srcId="{A4997144-0733-4356-86DD-E472024EFBB2}" destId="{E4098087-C9B2-4362-A323-85BF5F507C22}" srcOrd="0" destOrd="0" presId="urn:microsoft.com/office/officeart/2005/8/layout/hierarchy4"/>
    <dgm:cxn modelId="{02CB5286-FF92-4EE5-90F1-CEB1AAB3FD5A}" type="presParOf" srcId="{E4098087-C9B2-4362-A323-85BF5F507C22}" destId="{1A922E0F-688F-4F71-A8B1-71A460ED5D27}" srcOrd="0" destOrd="0" presId="urn:microsoft.com/office/officeart/2005/8/layout/hierarchy4"/>
    <dgm:cxn modelId="{33A20BAD-E639-45CA-9BAA-75E89ABEB955}" type="presParOf" srcId="{E4098087-C9B2-4362-A323-85BF5F507C22}" destId="{861F61FE-2BF2-47AC-8D9A-B8D18149D747}" srcOrd="1" destOrd="0" presId="urn:microsoft.com/office/officeart/2005/8/layout/hierarchy4"/>
    <dgm:cxn modelId="{FAF892E5-59DD-44DA-841C-A76D5075FF55}" type="presParOf" srcId="{E4098087-C9B2-4362-A323-85BF5F507C22}" destId="{8B1A521F-2B92-4F5E-BC1D-3A27A26F25B7}" srcOrd="2" destOrd="0" presId="urn:microsoft.com/office/officeart/2005/8/layout/hierarchy4"/>
    <dgm:cxn modelId="{AD748DE7-53DD-4690-9585-B1E26FDFEA89}" type="presParOf" srcId="{8B1A521F-2B92-4F5E-BC1D-3A27A26F25B7}" destId="{719CF61D-3DFD-446B-B432-5F78BFC4F674}" srcOrd="0" destOrd="0" presId="urn:microsoft.com/office/officeart/2005/8/layout/hierarchy4"/>
    <dgm:cxn modelId="{F37D9343-54E7-4360-89C5-8346FBF36A59}" type="presParOf" srcId="{719CF61D-3DFD-446B-B432-5F78BFC4F674}" destId="{4B24DB5C-C9FD-4F16-AC37-7209C7BDB545}" srcOrd="0" destOrd="0" presId="urn:microsoft.com/office/officeart/2005/8/layout/hierarchy4"/>
    <dgm:cxn modelId="{C81D5979-8EFC-4FB9-9C2B-C7F97D055539}" type="presParOf" srcId="{719CF61D-3DFD-446B-B432-5F78BFC4F674}" destId="{1E930516-8F14-4173-B968-A835CBBE75B0}" srcOrd="1" destOrd="0" presId="urn:microsoft.com/office/officeart/2005/8/layout/hierarchy4"/>
    <dgm:cxn modelId="{E8C6DE31-7EA4-4755-90F9-CC244F886A6F}" type="presParOf" srcId="{719CF61D-3DFD-446B-B432-5F78BFC4F674}" destId="{7916FB46-AD55-40E1-83E4-4BDCEEC544F2}" srcOrd="2" destOrd="0" presId="urn:microsoft.com/office/officeart/2005/8/layout/hierarchy4"/>
    <dgm:cxn modelId="{004BE84C-FEF5-4C05-A856-E912FA59B0B7}" type="presParOf" srcId="{7916FB46-AD55-40E1-83E4-4BDCEEC544F2}" destId="{A41E5FF7-A515-44F5-9A0A-BAB445D5D172}" srcOrd="0" destOrd="0" presId="urn:microsoft.com/office/officeart/2005/8/layout/hierarchy4"/>
    <dgm:cxn modelId="{EF9FE440-8940-4B25-B8C8-997900BCE280}" type="presParOf" srcId="{A41E5FF7-A515-44F5-9A0A-BAB445D5D172}" destId="{7C4C282B-7F01-4E4E-B499-A04521E9F16D}" srcOrd="0" destOrd="0" presId="urn:microsoft.com/office/officeart/2005/8/layout/hierarchy4"/>
    <dgm:cxn modelId="{25931D60-21CC-4456-B950-3B9655F7E017}" type="presParOf" srcId="{A41E5FF7-A515-44F5-9A0A-BAB445D5D172}" destId="{7A41F54B-1A8E-4085-8FE2-2F574E4359BA}" srcOrd="1" destOrd="0" presId="urn:microsoft.com/office/officeart/2005/8/layout/hierarchy4"/>
    <dgm:cxn modelId="{25329DFB-9636-46FA-9C36-BB7FB44905E8}" type="presParOf" srcId="{A41E5FF7-A515-44F5-9A0A-BAB445D5D172}" destId="{08E24793-DADC-4FD8-A4DE-05275F17DAE2}" srcOrd="2" destOrd="0" presId="urn:microsoft.com/office/officeart/2005/8/layout/hierarchy4"/>
    <dgm:cxn modelId="{1C857F11-37E5-47BC-9AB7-68A1B7D747CD}" type="presParOf" srcId="{08E24793-DADC-4FD8-A4DE-05275F17DAE2}" destId="{57FADDC8-E0D1-4186-9345-0DCF70145813}" srcOrd="0" destOrd="0" presId="urn:microsoft.com/office/officeart/2005/8/layout/hierarchy4"/>
    <dgm:cxn modelId="{2D18F51E-4B2A-4E66-8A07-E2ECC3F4D017}" type="presParOf" srcId="{57FADDC8-E0D1-4186-9345-0DCF70145813}" destId="{5CF8BA57-F847-4335-B6CE-A6CB307954A2}" srcOrd="0" destOrd="0" presId="urn:microsoft.com/office/officeart/2005/8/layout/hierarchy4"/>
    <dgm:cxn modelId="{84810D9C-81A3-4E3B-B5A7-AFD764752606}" type="presParOf" srcId="{57FADDC8-E0D1-4186-9345-0DCF70145813}" destId="{B195A3E3-4384-4ABE-9A2D-51AFA7F7AA65}" srcOrd="1" destOrd="0" presId="urn:microsoft.com/office/officeart/2005/8/layout/hierarchy4"/>
    <dgm:cxn modelId="{C04A1D97-ED96-43EE-A89B-A8799B2AA6AD}" type="presParOf" srcId="{76022CA4-E8BC-452D-88D6-E12512983413}" destId="{1F16C91C-A25D-4F0F-AB7E-2A301F89A4CF}" srcOrd="3" destOrd="0" presId="urn:microsoft.com/office/officeart/2005/8/layout/hierarchy4"/>
    <dgm:cxn modelId="{B44E8270-D6EB-4245-B40F-9BBA09D29654}" type="presParOf" srcId="{76022CA4-E8BC-452D-88D6-E12512983413}" destId="{71F8A0C2-915E-4DA8-B43A-F96F1B7A92FC}" srcOrd="4" destOrd="0" presId="urn:microsoft.com/office/officeart/2005/8/layout/hierarchy4"/>
    <dgm:cxn modelId="{A3DF1B1D-3D59-478B-8711-80E9A4AD6D65}" type="presParOf" srcId="{71F8A0C2-915E-4DA8-B43A-F96F1B7A92FC}" destId="{996F8264-57DE-4CAA-976A-885F9667F404}" srcOrd="0" destOrd="0" presId="urn:microsoft.com/office/officeart/2005/8/layout/hierarchy4"/>
    <dgm:cxn modelId="{9C9632DE-5ED5-4B61-BB38-C7506C16AF91}" type="presParOf" srcId="{71F8A0C2-915E-4DA8-B43A-F96F1B7A92FC}" destId="{53DE5B3C-5AFC-4B57-9748-7F3E483C6397}" srcOrd="1" destOrd="0" presId="urn:microsoft.com/office/officeart/2005/8/layout/hierarchy4"/>
    <dgm:cxn modelId="{9276986A-0FFA-4B43-A516-F1AFFD0C0E72}" type="presParOf" srcId="{71F8A0C2-915E-4DA8-B43A-F96F1B7A92FC}" destId="{38853391-299D-4E53-B1C1-4A26B2AACDE9}" srcOrd="2" destOrd="0" presId="urn:microsoft.com/office/officeart/2005/8/layout/hierarchy4"/>
    <dgm:cxn modelId="{78AFAE54-AB02-4459-B1A3-5F896B636722}" type="presParOf" srcId="{38853391-299D-4E53-B1C1-4A26B2AACDE9}" destId="{38576C77-EB70-44D1-B063-9F8E11B105D3}" srcOrd="0" destOrd="0" presId="urn:microsoft.com/office/officeart/2005/8/layout/hierarchy4"/>
    <dgm:cxn modelId="{686E7346-3F6C-4300-A5E2-D4E6469CC19C}" type="presParOf" srcId="{38576C77-EB70-44D1-B063-9F8E11B105D3}" destId="{3DFEAEA8-78DD-4768-8E79-F736677CA11E}" srcOrd="0" destOrd="0" presId="urn:microsoft.com/office/officeart/2005/8/layout/hierarchy4"/>
    <dgm:cxn modelId="{06AFFC75-05A7-470B-92F1-E25B03BBB9A1}" type="presParOf" srcId="{38576C77-EB70-44D1-B063-9F8E11B105D3}" destId="{70BD2E56-369A-45D2-996D-90068029D9D8}" srcOrd="1" destOrd="0" presId="urn:microsoft.com/office/officeart/2005/8/layout/hierarchy4"/>
    <dgm:cxn modelId="{6BA58773-6452-436E-9A48-1675921968D0}" type="presParOf" srcId="{38576C77-EB70-44D1-B063-9F8E11B105D3}" destId="{B385D717-50C1-46C4-BC54-75F6B90B796B}" srcOrd="2" destOrd="0" presId="urn:microsoft.com/office/officeart/2005/8/layout/hierarchy4"/>
    <dgm:cxn modelId="{926EC8E8-508A-44DC-8BC5-195EA4F3EB77}" type="presParOf" srcId="{B385D717-50C1-46C4-BC54-75F6B90B796B}" destId="{0FE3BD0A-86D3-48E7-B2B4-44FCEC621BFA}" srcOrd="0" destOrd="0" presId="urn:microsoft.com/office/officeart/2005/8/layout/hierarchy4"/>
    <dgm:cxn modelId="{ADBCBC3E-1968-4977-BF18-267C53ADD77A}" type="presParOf" srcId="{0FE3BD0A-86D3-48E7-B2B4-44FCEC621BFA}" destId="{A1DBD11C-CC1D-4C04-B11C-D774E41A1983}" srcOrd="0" destOrd="0" presId="urn:microsoft.com/office/officeart/2005/8/layout/hierarchy4"/>
    <dgm:cxn modelId="{9467078F-1A6F-4984-B208-C6B528C5A47E}" type="presParOf" srcId="{0FE3BD0A-86D3-48E7-B2B4-44FCEC621BFA}" destId="{FFE8167F-41F0-4820-9974-39712B558493}" srcOrd="1" destOrd="0" presId="urn:microsoft.com/office/officeart/2005/8/layout/hierarchy4"/>
    <dgm:cxn modelId="{8C85B492-978A-4E25-83B3-F254B70D7A58}" type="presParOf" srcId="{0FE3BD0A-86D3-48E7-B2B4-44FCEC621BFA}" destId="{14294F66-E14C-4C15-AAEC-EBDFE2E2249E}" srcOrd="2" destOrd="0" presId="urn:microsoft.com/office/officeart/2005/8/layout/hierarchy4"/>
    <dgm:cxn modelId="{FF267161-5694-4F80-804E-CEA20D2B642F}" type="presParOf" srcId="{14294F66-E14C-4C15-AAEC-EBDFE2E2249E}" destId="{146D078E-7F37-42E2-8331-9C994C39727D}" srcOrd="0" destOrd="0" presId="urn:microsoft.com/office/officeart/2005/8/layout/hierarchy4"/>
    <dgm:cxn modelId="{A2C39E2D-5754-4A49-88E5-2481A17EA560}" type="presParOf" srcId="{146D078E-7F37-42E2-8331-9C994C39727D}" destId="{242C444C-5568-4D11-893A-84D8A362FB97}" srcOrd="0" destOrd="0" presId="urn:microsoft.com/office/officeart/2005/8/layout/hierarchy4"/>
    <dgm:cxn modelId="{E37D2DB3-3AF4-49CF-8D60-DA2A87F69A6B}" type="presParOf" srcId="{146D078E-7F37-42E2-8331-9C994C39727D}" destId="{9B0D8CE6-48A2-48A1-9A63-906D0B6E2D10}" srcOrd="1" destOrd="0" presId="urn:microsoft.com/office/officeart/2005/8/layout/hierarchy4"/>
    <dgm:cxn modelId="{41AD009B-029F-4984-B708-59CDB225ACDA}" type="presParOf" srcId="{146D078E-7F37-42E2-8331-9C994C39727D}" destId="{2CA7B623-45A6-4DEB-9DAF-E988B2B9B1F8}" srcOrd="2" destOrd="0" presId="urn:microsoft.com/office/officeart/2005/8/layout/hierarchy4"/>
    <dgm:cxn modelId="{D44DE907-1D2C-4ECF-8244-3ACCF4E83046}" type="presParOf" srcId="{2CA7B623-45A6-4DEB-9DAF-E988B2B9B1F8}" destId="{E659CDAC-DB7D-4B1F-BE45-55D9CB17BD9C}" srcOrd="0" destOrd="0" presId="urn:microsoft.com/office/officeart/2005/8/layout/hierarchy4"/>
    <dgm:cxn modelId="{042607EA-D860-48F6-9941-3C887BAB17F3}" type="presParOf" srcId="{E659CDAC-DB7D-4B1F-BE45-55D9CB17BD9C}" destId="{65196211-2963-47AC-BC5F-697458A38391}" srcOrd="0" destOrd="0" presId="urn:microsoft.com/office/officeart/2005/8/layout/hierarchy4"/>
    <dgm:cxn modelId="{CD18172E-5F9F-44DF-911A-2C58BF5AE3E3}" type="presParOf" srcId="{E659CDAC-DB7D-4B1F-BE45-55D9CB17BD9C}" destId="{21879D88-726C-47C6-B567-F0BEF57B5DE4}" srcOrd="1" destOrd="0" presId="urn:microsoft.com/office/officeart/2005/8/layout/hierarchy4"/>
    <dgm:cxn modelId="{3DC4D9F5-9F8E-4265-918C-83C67DF9F521}" type="presParOf" srcId="{E659CDAC-DB7D-4B1F-BE45-55D9CB17BD9C}" destId="{9F0AB8CA-8E0F-4D3A-9B41-F1C690A85375}" srcOrd="2" destOrd="0" presId="urn:microsoft.com/office/officeart/2005/8/layout/hierarchy4"/>
    <dgm:cxn modelId="{FB1C9B0F-D73F-4011-A958-179202ECC631}" type="presParOf" srcId="{9F0AB8CA-8E0F-4D3A-9B41-F1C690A85375}" destId="{7B47234B-4C96-4F48-AF90-D7CD85995EFA}" srcOrd="0" destOrd="0" presId="urn:microsoft.com/office/officeart/2005/8/layout/hierarchy4"/>
    <dgm:cxn modelId="{BBC8B039-3DC0-4A60-9E7D-64E89D2AD6E2}" type="presParOf" srcId="{7B47234B-4C96-4F48-AF90-D7CD85995EFA}" destId="{B16B2163-C89D-460C-83A3-2F83B3107EE2}" srcOrd="0" destOrd="0" presId="urn:microsoft.com/office/officeart/2005/8/layout/hierarchy4"/>
    <dgm:cxn modelId="{D9EF52BE-90BA-4466-9F36-3096A000AFD4}" type="presParOf" srcId="{7B47234B-4C96-4F48-AF90-D7CD85995EFA}" destId="{AF78CC3C-FE5A-44C8-9529-186F306EA55C}" srcOrd="1" destOrd="0" presId="urn:microsoft.com/office/officeart/2005/8/layout/hierarchy4"/>
    <dgm:cxn modelId="{9DB333EA-1CB9-427D-B8D2-D67487A87558}" type="presParOf" srcId="{76022CA4-E8BC-452D-88D6-E12512983413}" destId="{5F4A4F82-4939-475A-AC35-697FE4434097}" srcOrd="5" destOrd="0" presId="urn:microsoft.com/office/officeart/2005/8/layout/hierarchy4"/>
    <dgm:cxn modelId="{8F7981F1-95C4-4079-9B61-4A1D5C7C454D}" type="presParOf" srcId="{76022CA4-E8BC-452D-88D6-E12512983413}" destId="{50108627-CDFF-455E-9C39-6797474B9FE9}" srcOrd="6" destOrd="0" presId="urn:microsoft.com/office/officeart/2005/8/layout/hierarchy4"/>
    <dgm:cxn modelId="{A6B10CC1-C2E5-4BC2-9DC8-29EB45B16C97}" type="presParOf" srcId="{50108627-CDFF-455E-9C39-6797474B9FE9}" destId="{CE3F0C68-61C8-4CEE-AFD8-2B9C2EB93A59}" srcOrd="0" destOrd="0" presId="urn:microsoft.com/office/officeart/2005/8/layout/hierarchy4"/>
    <dgm:cxn modelId="{8BED5393-A892-49AF-A562-775E13F7ECC0}" type="presParOf" srcId="{50108627-CDFF-455E-9C39-6797474B9FE9}" destId="{906AA813-D602-4461-B1E6-C0230F469A56}" srcOrd="1" destOrd="0" presId="urn:microsoft.com/office/officeart/2005/8/layout/hierarchy4"/>
    <dgm:cxn modelId="{3927D7F9-1883-4D3F-ABE4-763C0A9876E9}" type="presParOf" srcId="{50108627-CDFF-455E-9C39-6797474B9FE9}" destId="{5424F3E0-4E2E-414C-A37C-85F25EEE1951}" srcOrd="2" destOrd="0" presId="urn:microsoft.com/office/officeart/2005/8/layout/hierarchy4"/>
    <dgm:cxn modelId="{4C404AF5-5722-45E2-A192-D57386D1CCD8}" type="presParOf" srcId="{5424F3E0-4E2E-414C-A37C-85F25EEE1951}" destId="{B96ADCD6-CCA8-47CF-A9E8-212C0D8720C9}" srcOrd="0" destOrd="0" presId="urn:microsoft.com/office/officeart/2005/8/layout/hierarchy4"/>
    <dgm:cxn modelId="{8B947849-EB53-4283-AC8C-77A5A5C21D54}" type="presParOf" srcId="{B96ADCD6-CCA8-47CF-A9E8-212C0D8720C9}" destId="{28A1A25D-FD46-49E8-80F8-F7F149F87B34}" srcOrd="0" destOrd="0" presId="urn:microsoft.com/office/officeart/2005/8/layout/hierarchy4"/>
    <dgm:cxn modelId="{3E9FBD01-3D3D-40D0-85EA-1591C27AD4D6}" type="presParOf" srcId="{B96ADCD6-CCA8-47CF-A9E8-212C0D8720C9}" destId="{775AC7B6-6570-4EFB-88FF-91BD114D032F}" srcOrd="1" destOrd="0" presId="urn:microsoft.com/office/officeart/2005/8/layout/hierarchy4"/>
    <dgm:cxn modelId="{CE88F3C3-6A5C-4D1B-99D1-0E561876B846}" type="presParOf" srcId="{B96ADCD6-CCA8-47CF-A9E8-212C0D8720C9}" destId="{E2F3046B-CD86-4517-BD81-5167BFAA4A29}" srcOrd="2" destOrd="0" presId="urn:microsoft.com/office/officeart/2005/8/layout/hierarchy4"/>
    <dgm:cxn modelId="{60487632-4329-4A09-A0FA-3FA89F37C26E}" type="presParOf" srcId="{E2F3046B-CD86-4517-BD81-5167BFAA4A29}" destId="{1C9528D0-9BFF-4C73-9BE0-D6DD7D1F8751}" srcOrd="0" destOrd="0" presId="urn:microsoft.com/office/officeart/2005/8/layout/hierarchy4"/>
    <dgm:cxn modelId="{7823F7CF-3A9B-44BD-9CA6-02D91AB8C681}" type="presParOf" srcId="{1C9528D0-9BFF-4C73-9BE0-D6DD7D1F8751}" destId="{4C54E2F7-E8A3-47BC-B1D2-89814ED2D70F}" srcOrd="0" destOrd="0" presId="urn:microsoft.com/office/officeart/2005/8/layout/hierarchy4"/>
    <dgm:cxn modelId="{431C2311-8C47-4B1D-B404-9C4497E294B9}" type="presParOf" srcId="{1C9528D0-9BFF-4C73-9BE0-D6DD7D1F8751}" destId="{34108DF2-FD20-48F1-A39F-44BCF4951A5C}" srcOrd="1" destOrd="0" presId="urn:microsoft.com/office/officeart/2005/8/layout/hierarchy4"/>
    <dgm:cxn modelId="{4E65974B-7F6F-4B33-9C90-818B1FF714B6}" type="presParOf" srcId="{1C9528D0-9BFF-4C73-9BE0-D6DD7D1F8751}" destId="{A5A684A9-1FAB-4876-A01A-8ACFF11176CE}" srcOrd="2" destOrd="0" presId="urn:microsoft.com/office/officeart/2005/8/layout/hierarchy4"/>
    <dgm:cxn modelId="{0E6BEAD7-5702-461B-9FB5-5CE338B13B79}" type="presParOf" srcId="{A5A684A9-1FAB-4876-A01A-8ACFF11176CE}" destId="{1B9AA6D6-19FC-4D16-BBD8-6E92715497DB}" srcOrd="0" destOrd="0" presId="urn:microsoft.com/office/officeart/2005/8/layout/hierarchy4"/>
    <dgm:cxn modelId="{1C15781E-1349-4774-B959-29A88F10EE3B}" type="presParOf" srcId="{1B9AA6D6-19FC-4D16-BBD8-6E92715497DB}" destId="{9192D7AD-FE31-4368-8720-FDAF4DEAF179}" srcOrd="0" destOrd="0" presId="urn:microsoft.com/office/officeart/2005/8/layout/hierarchy4"/>
    <dgm:cxn modelId="{4E5DC499-7AEF-4004-8A12-CB32AA91771A}" type="presParOf" srcId="{1B9AA6D6-19FC-4D16-BBD8-6E92715497DB}" destId="{9F2104D2-E308-4207-919B-BC0DA04CAC98}" srcOrd="1" destOrd="0" presId="urn:microsoft.com/office/officeart/2005/8/layout/hierarchy4"/>
    <dgm:cxn modelId="{1CC660D9-DC05-4FC7-8D15-7E41FCF5A6BF}" type="presParOf" srcId="{1B9AA6D6-19FC-4D16-BBD8-6E92715497DB}" destId="{D906DFE5-4868-4601-AA83-6CD4381B2AA0}" srcOrd="2" destOrd="0" presId="urn:microsoft.com/office/officeart/2005/8/layout/hierarchy4"/>
    <dgm:cxn modelId="{09EA5ACE-A2A5-475D-ABF9-6B119EF5145A}" type="presParOf" srcId="{D906DFE5-4868-4601-AA83-6CD4381B2AA0}" destId="{A90D626E-6099-4B8E-AB42-AD8FAD23BE19}" srcOrd="0" destOrd="0" presId="urn:microsoft.com/office/officeart/2005/8/layout/hierarchy4"/>
    <dgm:cxn modelId="{D38BA3E7-C061-4133-8753-2D51560AC6F7}" type="presParOf" srcId="{A90D626E-6099-4B8E-AB42-AD8FAD23BE19}" destId="{39337B27-065E-4119-A382-C4A93BF02FAE}" srcOrd="0" destOrd="0" presId="urn:microsoft.com/office/officeart/2005/8/layout/hierarchy4"/>
    <dgm:cxn modelId="{487FE7E9-CA5F-415C-964B-90673F8CD55B}" type="presParOf" srcId="{A90D626E-6099-4B8E-AB42-AD8FAD23BE19}" destId="{1152B78A-0ABF-4A1B-B477-66B0682B63F4}" srcOrd="1" destOrd="0" presId="urn:microsoft.com/office/officeart/2005/8/layout/hierarchy4"/>
    <dgm:cxn modelId="{6E544D77-B3EC-4600-B0EA-7C712CF99DCE}" type="presParOf" srcId="{A90D626E-6099-4B8E-AB42-AD8FAD23BE19}" destId="{A2A35F48-3D18-4BCD-800C-69058F1B6DC1}" srcOrd="2" destOrd="0" presId="urn:microsoft.com/office/officeart/2005/8/layout/hierarchy4"/>
    <dgm:cxn modelId="{9C1FB035-BDE8-4C49-9A56-5291997B7A11}" type="presParOf" srcId="{A2A35F48-3D18-4BCD-800C-69058F1B6DC1}" destId="{51585CC4-A3A3-477C-AA91-60809D24A386}" srcOrd="0" destOrd="0" presId="urn:microsoft.com/office/officeart/2005/8/layout/hierarchy4"/>
    <dgm:cxn modelId="{39B62A74-55CB-4597-96D6-49DD81FEC0B0}" type="presParOf" srcId="{51585CC4-A3A3-477C-AA91-60809D24A386}" destId="{0CD8397B-50FD-448D-83B2-4449CAE69F16}" srcOrd="0" destOrd="0" presId="urn:microsoft.com/office/officeart/2005/8/layout/hierarchy4"/>
    <dgm:cxn modelId="{F5F13B3C-E0A0-4A1C-B4D1-6E1280B8B2B3}" type="presParOf" srcId="{51585CC4-A3A3-477C-AA91-60809D24A386}" destId="{3C2EC68C-3C2F-4F43-A65E-2731C46B9F32}" srcOrd="1" destOrd="0" presId="urn:microsoft.com/office/officeart/2005/8/layout/hierarchy4"/>
    <dgm:cxn modelId="{0398B461-01DD-42B3-8900-92A203F38939}" type="presParOf" srcId="{76022CA4-E8BC-452D-88D6-E12512983413}" destId="{FAF8EEF8-1E44-4B04-84D9-FAF529BDCDB2}" srcOrd="7" destOrd="0" presId="urn:microsoft.com/office/officeart/2005/8/layout/hierarchy4"/>
    <dgm:cxn modelId="{8A05E7F3-CDF2-4317-A2B4-E4975887F048}" type="presParOf" srcId="{76022CA4-E8BC-452D-88D6-E12512983413}" destId="{04C0CA7A-FD04-4108-B3EE-491DF67553A1}" srcOrd="8" destOrd="0" presId="urn:microsoft.com/office/officeart/2005/8/layout/hierarchy4"/>
    <dgm:cxn modelId="{E8FF6BD6-BE14-462F-A803-8696F71F5FC2}" type="presParOf" srcId="{04C0CA7A-FD04-4108-B3EE-491DF67553A1}" destId="{42785CA4-AFE2-47AC-84E9-65D4A32B0DE6}" srcOrd="0" destOrd="0" presId="urn:microsoft.com/office/officeart/2005/8/layout/hierarchy4"/>
    <dgm:cxn modelId="{2F4DAC58-9301-48AA-969A-2DC5769BEE4A}" type="presParOf" srcId="{04C0CA7A-FD04-4108-B3EE-491DF67553A1}" destId="{D40A7A16-AE8C-4821-9318-43762DC801F4}" srcOrd="1" destOrd="0" presId="urn:microsoft.com/office/officeart/2005/8/layout/hierarchy4"/>
    <dgm:cxn modelId="{F3BEE964-A31E-4AB2-8645-A3BCD051634F}" type="presParOf" srcId="{04C0CA7A-FD04-4108-B3EE-491DF67553A1}" destId="{8476360F-2905-4370-A1A6-657CAACDC78E}" srcOrd="2" destOrd="0" presId="urn:microsoft.com/office/officeart/2005/8/layout/hierarchy4"/>
    <dgm:cxn modelId="{7658E0CB-2B0F-45A7-B2DC-64E569315FC5}" type="presParOf" srcId="{8476360F-2905-4370-A1A6-657CAACDC78E}" destId="{06FBD2AE-C33D-4EDE-B04F-59C779E9FCD9}" srcOrd="0" destOrd="0" presId="urn:microsoft.com/office/officeart/2005/8/layout/hierarchy4"/>
    <dgm:cxn modelId="{2A470313-262F-4393-B3CE-1A68FDD7DBA2}" type="presParOf" srcId="{06FBD2AE-C33D-4EDE-B04F-59C779E9FCD9}" destId="{8BFA284E-0044-441A-BF75-E6AB2FC08D99}" srcOrd="0" destOrd="0" presId="urn:microsoft.com/office/officeart/2005/8/layout/hierarchy4"/>
    <dgm:cxn modelId="{9AB2F4F2-9DC5-4EAB-B6F9-41B76CD17732}" type="presParOf" srcId="{06FBD2AE-C33D-4EDE-B04F-59C779E9FCD9}" destId="{18593D61-8897-4758-8DB9-1F988BD58820}" srcOrd="1" destOrd="0" presId="urn:microsoft.com/office/officeart/2005/8/layout/hierarchy4"/>
    <dgm:cxn modelId="{1C156CDB-2121-4320-87E5-EC101A4DDB78}" type="presParOf" srcId="{06FBD2AE-C33D-4EDE-B04F-59C779E9FCD9}" destId="{B3A7E697-2EF9-45F7-B5B4-CDE565B490A8}" srcOrd="2" destOrd="0" presId="urn:microsoft.com/office/officeart/2005/8/layout/hierarchy4"/>
    <dgm:cxn modelId="{F0AEAF49-8ECD-4883-9FB4-68FFEA70E7EF}" type="presParOf" srcId="{B3A7E697-2EF9-45F7-B5B4-CDE565B490A8}" destId="{1800EB7E-BF17-46B8-B950-0A50D0334140}" srcOrd="0" destOrd="0" presId="urn:microsoft.com/office/officeart/2005/8/layout/hierarchy4"/>
    <dgm:cxn modelId="{F77B843E-5531-4FAA-8AF2-69EA8C22F032}" type="presParOf" srcId="{1800EB7E-BF17-46B8-B950-0A50D0334140}" destId="{91380815-C071-4830-9871-865AAC26DBF0}" srcOrd="0" destOrd="0" presId="urn:microsoft.com/office/officeart/2005/8/layout/hierarchy4"/>
    <dgm:cxn modelId="{C4993E10-5451-46C3-AD5E-1AC5A2E93FB6}" type="presParOf" srcId="{1800EB7E-BF17-46B8-B950-0A50D0334140}" destId="{62CE0BE0-F289-4C60-B7D3-D89BB2E2244A}" srcOrd="1" destOrd="0" presId="urn:microsoft.com/office/officeart/2005/8/layout/hierarchy4"/>
    <dgm:cxn modelId="{EE9AA162-73E3-4D67-A7CE-AB4B283EBAED}" type="presParOf" srcId="{1800EB7E-BF17-46B8-B950-0A50D0334140}" destId="{D1411B37-BED1-4CAE-B2F4-5B3FB4900DCE}" srcOrd="2" destOrd="0" presId="urn:microsoft.com/office/officeart/2005/8/layout/hierarchy4"/>
    <dgm:cxn modelId="{89F2248A-FEB0-4555-8EBC-D7AF3E893171}" type="presParOf" srcId="{D1411B37-BED1-4CAE-B2F4-5B3FB4900DCE}" destId="{B7160320-8933-4B91-BB1C-9213652CFFE2}" srcOrd="0" destOrd="0" presId="urn:microsoft.com/office/officeart/2005/8/layout/hierarchy4"/>
    <dgm:cxn modelId="{A1E2D46F-79E0-44DC-9783-24CB47219FFD}" type="presParOf" srcId="{B7160320-8933-4B91-BB1C-9213652CFFE2}" destId="{CC53453B-B735-4586-8B36-E1B19EE67D1D}" srcOrd="0" destOrd="0" presId="urn:microsoft.com/office/officeart/2005/8/layout/hierarchy4"/>
    <dgm:cxn modelId="{89711CA3-E1D6-428E-80F3-B1AA06901AA6}" type="presParOf" srcId="{B7160320-8933-4B91-BB1C-9213652CFFE2}" destId="{62BB55C7-5236-4552-93B3-737D528C1FDD}" srcOrd="1" destOrd="0" presId="urn:microsoft.com/office/officeart/2005/8/layout/hierarchy4"/>
    <dgm:cxn modelId="{EEC23912-D7D2-4EE0-89B3-78E669E3DA7C}" type="presParOf" srcId="{B7160320-8933-4B91-BB1C-9213652CFFE2}" destId="{A37869A4-E63E-474F-8616-C1EAE9223A21}" srcOrd="2" destOrd="0" presId="urn:microsoft.com/office/officeart/2005/8/layout/hierarchy4"/>
    <dgm:cxn modelId="{539A4E9C-16B5-4BBF-BAEC-366AB5FA7769}" type="presParOf" srcId="{A37869A4-E63E-474F-8616-C1EAE9223A21}" destId="{C069DB32-C0E9-4E08-A185-E57C3D6284CB}" srcOrd="0" destOrd="0" presId="urn:microsoft.com/office/officeart/2005/8/layout/hierarchy4"/>
    <dgm:cxn modelId="{AD2F87E3-D360-4F38-9A36-617CF4F1479D}" type="presParOf" srcId="{C069DB32-C0E9-4E08-A185-E57C3D6284CB}" destId="{29CC71AA-1EFA-43CF-BBC1-F9A9C64768E0}" srcOrd="0" destOrd="0" presId="urn:microsoft.com/office/officeart/2005/8/layout/hierarchy4"/>
    <dgm:cxn modelId="{D11CFF63-B7C9-4FE9-8165-8CE5904D529E}" type="presParOf" srcId="{C069DB32-C0E9-4E08-A185-E57C3D6284CB}" destId="{80654C95-5F5F-4A7D-8AE1-BF7F249CA27A}" srcOrd="1" destOrd="0" presId="urn:microsoft.com/office/officeart/2005/8/layout/hierarchy4"/>
    <dgm:cxn modelId="{918793D8-B4DF-4E39-8644-6F521EB6E220}" type="presParOf" srcId="{C069DB32-C0E9-4E08-A185-E57C3D6284CB}" destId="{72B018C1-EC92-43EC-B2E2-3E59E222E13C}" srcOrd="2" destOrd="0" presId="urn:microsoft.com/office/officeart/2005/8/layout/hierarchy4"/>
    <dgm:cxn modelId="{C97A1AA1-9064-4347-A93A-A4426812C56F}" type="presParOf" srcId="{72B018C1-EC92-43EC-B2E2-3E59E222E13C}" destId="{18031286-FB7D-442C-BC9A-5C2B9F447D3D}" srcOrd="0" destOrd="0" presId="urn:microsoft.com/office/officeart/2005/8/layout/hierarchy4"/>
    <dgm:cxn modelId="{8A5FCF8B-90D9-4CFE-8BB3-15FBCD48B98C}" type="presParOf" srcId="{18031286-FB7D-442C-BC9A-5C2B9F447D3D}" destId="{43D1059E-8153-441A-A104-786ED077AFEB}" srcOrd="0" destOrd="0" presId="urn:microsoft.com/office/officeart/2005/8/layout/hierarchy4"/>
    <dgm:cxn modelId="{13F23CA5-3069-476C-9290-8780A7BCC0C1}" type="presParOf" srcId="{18031286-FB7D-442C-BC9A-5C2B9F447D3D}" destId="{5FA69D60-3056-4504-B3D5-4F80FAA35116}" srcOrd="1" destOrd="0" presId="urn:microsoft.com/office/officeart/2005/8/layout/hierarchy4"/>
    <dgm:cxn modelId="{04AF50E2-C673-46F3-897D-9CB17BBF8E65}" type="presParOf" srcId="{76022CA4-E8BC-452D-88D6-E12512983413}" destId="{7679068C-DEB5-4041-B215-B9E850ED06E3}" srcOrd="9" destOrd="0" presId="urn:microsoft.com/office/officeart/2005/8/layout/hierarchy4"/>
    <dgm:cxn modelId="{E75D9ADB-3D93-4D1B-A54B-909AEECC1326}" type="presParOf" srcId="{76022CA4-E8BC-452D-88D6-E12512983413}" destId="{8C5CE2F1-A31E-42EF-8DFE-40EE1FCE5908}" srcOrd="10" destOrd="0" presId="urn:microsoft.com/office/officeart/2005/8/layout/hierarchy4"/>
    <dgm:cxn modelId="{8BD78F8C-6967-4529-9B76-DD7CA91BD787}" type="presParOf" srcId="{8C5CE2F1-A31E-42EF-8DFE-40EE1FCE5908}" destId="{9AED42D4-C0DB-4631-A14A-B4FBF3708CD7}" srcOrd="0" destOrd="0" presId="urn:microsoft.com/office/officeart/2005/8/layout/hierarchy4"/>
    <dgm:cxn modelId="{24CD7E28-4A0E-41CA-AD3B-CA295C81927F}" type="presParOf" srcId="{8C5CE2F1-A31E-42EF-8DFE-40EE1FCE5908}" destId="{77FBE135-20CF-42C8-B3A8-C80C94B36B89}" srcOrd="1" destOrd="0" presId="urn:microsoft.com/office/officeart/2005/8/layout/hierarchy4"/>
    <dgm:cxn modelId="{8854E2D5-3412-4A2B-8F5A-C530815B37BF}" type="presParOf" srcId="{8C5CE2F1-A31E-42EF-8DFE-40EE1FCE5908}" destId="{69470190-9432-4FF4-A9D1-D8330DA650E7}" srcOrd="2" destOrd="0" presId="urn:microsoft.com/office/officeart/2005/8/layout/hierarchy4"/>
    <dgm:cxn modelId="{21C4430C-B2B7-4BB8-8215-E8CFC4C675FD}" type="presParOf" srcId="{69470190-9432-4FF4-A9D1-D8330DA650E7}" destId="{6C912E39-C727-40F5-B0DA-C217455440CB}" srcOrd="0" destOrd="0" presId="urn:microsoft.com/office/officeart/2005/8/layout/hierarchy4"/>
    <dgm:cxn modelId="{7E9CD727-1E43-4622-8EB2-2F640AF7E9A7}" type="presParOf" srcId="{6C912E39-C727-40F5-B0DA-C217455440CB}" destId="{59DF2584-E92A-4E0A-A026-DA4C836044BB}" srcOrd="0" destOrd="0" presId="urn:microsoft.com/office/officeart/2005/8/layout/hierarchy4"/>
    <dgm:cxn modelId="{319A69FE-97AB-4EB0-954B-1F8A634CA8CE}" type="presParOf" srcId="{6C912E39-C727-40F5-B0DA-C217455440CB}" destId="{4EB64183-EA73-4861-94C2-45886E402CF4}" srcOrd="1" destOrd="0" presId="urn:microsoft.com/office/officeart/2005/8/layout/hierarchy4"/>
    <dgm:cxn modelId="{70B15F60-0B73-475A-BC61-EDB844BBD3C4}" type="presParOf" srcId="{6C912E39-C727-40F5-B0DA-C217455440CB}" destId="{AE5DEC4D-A216-4902-B946-A0D4AFDFE0D4}" srcOrd="2" destOrd="0" presId="urn:microsoft.com/office/officeart/2005/8/layout/hierarchy4"/>
    <dgm:cxn modelId="{5FDAC813-8176-4832-A92D-0FDDEC8ADC62}" type="presParOf" srcId="{AE5DEC4D-A216-4902-B946-A0D4AFDFE0D4}" destId="{78D78437-C4B9-4FE8-BCD3-3FB5B1E1F0BF}" srcOrd="0" destOrd="0" presId="urn:microsoft.com/office/officeart/2005/8/layout/hierarchy4"/>
    <dgm:cxn modelId="{9ED5ADC6-7C23-4AC3-A9C1-48E3578369EC}" type="presParOf" srcId="{78D78437-C4B9-4FE8-BCD3-3FB5B1E1F0BF}" destId="{540DDC16-1621-4467-823E-A2B3DD6E59AC}" srcOrd="0" destOrd="0" presId="urn:microsoft.com/office/officeart/2005/8/layout/hierarchy4"/>
    <dgm:cxn modelId="{D70A6B17-F1F3-414D-ACB4-E646E32F05CC}" type="presParOf" srcId="{78D78437-C4B9-4FE8-BCD3-3FB5B1E1F0BF}" destId="{CDE62DF1-195B-4A3F-88D7-C09F8F15768E}" srcOrd="1" destOrd="0" presId="urn:microsoft.com/office/officeart/2005/8/layout/hierarchy4"/>
    <dgm:cxn modelId="{064EECC9-B6DA-4BAD-AD3A-E8F9727DEC3E}" type="presParOf" srcId="{78D78437-C4B9-4FE8-BCD3-3FB5B1E1F0BF}" destId="{9CF37B8B-BE07-49B6-A22A-6AE98B0CD164}" srcOrd="2" destOrd="0" presId="urn:microsoft.com/office/officeart/2005/8/layout/hierarchy4"/>
    <dgm:cxn modelId="{7288A16A-7F66-4C97-995E-2BA70CFDD3EA}" type="presParOf" srcId="{9CF37B8B-BE07-49B6-A22A-6AE98B0CD164}" destId="{359E8B01-1AF7-49FC-AB9C-6F5DB3A01E71}" srcOrd="0" destOrd="0" presId="urn:microsoft.com/office/officeart/2005/8/layout/hierarchy4"/>
    <dgm:cxn modelId="{0B25B83A-076E-46B9-B20D-54E61B7F8AE9}" type="presParOf" srcId="{359E8B01-1AF7-49FC-AB9C-6F5DB3A01E71}" destId="{0F24C82C-A594-4E20-99EB-3FEEC830C3E3}" srcOrd="0" destOrd="0" presId="urn:microsoft.com/office/officeart/2005/8/layout/hierarchy4"/>
    <dgm:cxn modelId="{E32D1192-4BF8-41BA-8338-C9CA807F281F}" type="presParOf" srcId="{359E8B01-1AF7-49FC-AB9C-6F5DB3A01E71}" destId="{6BDE0515-74FA-43B2-BE1F-3C74D301003A}" srcOrd="1" destOrd="0" presId="urn:microsoft.com/office/officeart/2005/8/layout/hierarchy4"/>
    <dgm:cxn modelId="{6194DBCC-77B0-4045-AB43-76B8DF0D6C07}" type="presParOf" srcId="{359E8B01-1AF7-49FC-AB9C-6F5DB3A01E71}" destId="{82BFBB10-5DB7-4FAA-B06F-F7EE9764385B}" srcOrd="2" destOrd="0" presId="urn:microsoft.com/office/officeart/2005/8/layout/hierarchy4"/>
    <dgm:cxn modelId="{400FCB6D-73F9-490B-8F14-2651FBD5BADB}" type="presParOf" srcId="{82BFBB10-5DB7-4FAA-B06F-F7EE9764385B}" destId="{6B7EF128-1E78-47D2-A425-27394AE2E104}" srcOrd="0" destOrd="0" presId="urn:microsoft.com/office/officeart/2005/8/layout/hierarchy4"/>
    <dgm:cxn modelId="{C1BB700F-4144-47E3-913D-39F295E76761}" type="presParOf" srcId="{6B7EF128-1E78-47D2-A425-27394AE2E104}" destId="{A604AE56-DDF7-4CDB-9F5F-0EA3C74ECADB}" srcOrd="0" destOrd="0" presId="urn:microsoft.com/office/officeart/2005/8/layout/hierarchy4"/>
    <dgm:cxn modelId="{7263A7BE-0BB2-4919-9A38-7F106BC115F1}" type="presParOf" srcId="{6B7EF128-1E78-47D2-A425-27394AE2E104}" destId="{8519EDF3-987D-4D04-B352-54E478C10C31}" srcOrd="1" destOrd="0" presId="urn:microsoft.com/office/officeart/2005/8/layout/hierarchy4"/>
    <dgm:cxn modelId="{EC5D7D91-B466-4225-936A-D5DE8F589983}" type="presParOf" srcId="{6B7EF128-1E78-47D2-A425-27394AE2E104}" destId="{F1BFEE96-1B15-4917-A961-FF5459E13E93}" srcOrd="2" destOrd="0" presId="urn:microsoft.com/office/officeart/2005/8/layout/hierarchy4"/>
    <dgm:cxn modelId="{0B7A9CB3-8C05-47C0-82BB-DECCDE420D2F}" type="presParOf" srcId="{F1BFEE96-1B15-4917-A961-FF5459E13E93}" destId="{DC29C85C-5C66-4C00-9402-4F22B1B3399C}" srcOrd="0" destOrd="0" presId="urn:microsoft.com/office/officeart/2005/8/layout/hierarchy4"/>
    <dgm:cxn modelId="{340AE784-C9FA-46E3-98B2-64C2D201A884}" type="presParOf" srcId="{DC29C85C-5C66-4C00-9402-4F22B1B3399C}" destId="{0BAC676C-FF9B-4B00-8E17-9F665AA3EEB5}" srcOrd="0" destOrd="0" presId="urn:microsoft.com/office/officeart/2005/8/layout/hierarchy4"/>
    <dgm:cxn modelId="{82780278-DB8C-48A8-9F22-1644A0AA520D}" type="presParOf" srcId="{DC29C85C-5C66-4C00-9402-4F22B1B3399C}" destId="{D0099C8E-9902-4CEA-A28C-E97F82E624CD}" srcOrd="1" destOrd="0" presId="urn:microsoft.com/office/officeart/2005/8/layout/hierarchy4"/>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768DB-1E81-4D82-9526-D6E947583386}">
      <dsp:nvSpPr>
        <dsp:cNvPr id="0" name=""/>
        <dsp:cNvSpPr/>
      </dsp:nvSpPr>
      <dsp:spPr>
        <a:xfrm>
          <a:off x="0" y="0"/>
          <a:ext cx="956741" cy="751265"/>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22004" y="22004"/>
        <a:ext cx="912733" cy="707257"/>
      </dsp:txXfrm>
    </dsp:sp>
    <dsp:sp modelId="{818709DE-48D3-4A11-A339-83D7E0A0FFCB}">
      <dsp:nvSpPr>
        <dsp:cNvPr id="0" name=""/>
        <dsp:cNvSpPr/>
      </dsp:nvSpPr>
      <dsp:spPr>
        <a:xfrm>
          <a:off x="4543" y="811623"/>
          <a:ext cx="956741" cy="751265"/>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err="1" smtClean="0">
              <a:latin typeface="+mj-lt"/>
            </a:rPr>
            <a:t>Market</a:t>
          </a:r>
          <a:r>
            <a:rPr lang="fr-FR" sz="1100" b="1" kern="1200" dirty="0" smtClean="0">
              <a:latin typeface="+mj-lt"/>
            </a:rPr>
            <a:t> information</a:t>
          </a:r>
          <a:endParaRPr lang="en-US" sz="1100" kern="1200" dirty="0"/>
        </a:p>
      </dsp:txBody>
      <dsp:txXfrm>
        <a:off x="26547" y="833627"/>
        <a:ext cx="912733" cy="707257"/>
      </dsp:txXfrm>
    </dsp:sp>
    <dsp:sp modelId="{D0F62254-BB6F-426F-939C-45D4F4D2D3FC}">
      <dsp:nvSpPr>
        <dsp:cNvPr id="0" name=""/>
        <dsp:cNvSpPr/>
      </dsp:nvSpPr>
      <dsp:spPr>
        <a:xfrm>
          <a:off x="4543" y="1620319"/>
          <a:ext cx="956741" cy="751265"/>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dirty="0" smtClean="0"/>
            <a:t>Regulatory environment</a:t>
          </a:r>
          <a:endParaRPr lang="en-US" sz="1100" b="1" kern="1200" dirty="0"/>
        </a:p>
      </dsp:txBody>
      <dsp:txXfrm>
        <a:off x="26547" y="1642323"/>
        <a:ext cx="912733" cy="707257"/>
      </dsp:txXfrm>
    </dsp:sp>
    <dsp:sp modelId="{A7DEC82E-6215-4D03-AA4F-F765C53C4BE3}">
      <dsp:nvSpPr>
        <dsp:cNvPr id="0" name=""/>
        <dsp:cNvSpPr/>
      </dsp:nvSpPr>
      <dsp:spPr>
        <a:xfrm>
          <a:off x="4543" y="2429015"/>
          <a:ext cx="956741" cy="751265"/>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err="1" smtClean="0">
              <a:latin typeface="+mj-lt"/>
            </a:rPr>
            <a:t>Physical</a:t>
          </a:r>
          <a:r>
            <a:rPr lang="fr-FR" sz="1100" b="1" kern="1200" dirty="0" smtClean="0">
              <a:latin typeface="+mj-lt"/>
            </a:rPr>
            <a:t> infrastructure</a:t>
          </a:r>
          <a:endParaRPr lang="en-US" sz="1100" kern="1200" dirty="0"/>
        </a:p>
      </dsp:txBody>
      <dsp:txXfrm>
        <a:off x="26547" y="2451019"/>
        <a:ext cx="912733" cy="707257"/>
      </dsp:txXfrm>
    </dsp:sp>
    <dsp:sp modelId="{667E3965-5E63-4D89-8602-D2DCEDF94D3F}">
      <dsp:nvSpPr>
        <dsp:cNvPr id="0" name=""/>
        <dsp:cNvSpPr/>
      </dsp:nvSpPr>
      <dsp:spPr>
        <a:xfrm>
          <a:off x="4543" y="3237710"/>
          <a:ext cx="956741" cy="751265"/>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b="1" kern="1200" dirty="0" err="1" smtClean="0">
              <a:latin typeface="+mj-lt"/>
            </a:rPr>
            <a:t>Knowledge</a:t>
          </a:r>
          <a:r>
            <a:rPr lang="fr-FR" sz="1000" b="1" kern="1200" dirty="0" smtClean="0">
              <a:latin typeface="+mj-lt"/>
            </a:rPr>
            <a:t> &amp; </a:t>
          </a:r>
          <a:r>
            <a:rPr lang="fr-FR" sz="1000" b="1" kern="1200" dirty="0" err="1" smtClean="0">
              <a:latin typeface="+mj-lt"/>
            </a:rPr>
            <a:t>skills</a:t>
          </a:r>
          <a:endParaRPr lang="en-US" sz="1000" kern="1200" dirty="0"/>
        </a:p>
      </dsp:txBody>
      <dsp:txXfrm>
        <a:off x="26547" y="3259714"/>
        <a:ext cx="912733" cy="707257"/>
      </dsp:txXfrm>
    </dsp:sp>
    <dsp:sp modelId="{6F1E6AF2-1015-436A-9777-73731BBDF927}">
      <dsp:nvSpPr>
        <dsp:cNvPr id="0" name=""/>
        <dsp:cNvSpPr/>
      </dsp:nvSpPr>
      <dsp:spPr>
        <a:xfrm>
          <a:off x="4543" y="4046406"/>
          <a:ext cx="956741" cy="751265"/>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b="1" kern="1200" dirty="0" smtClean="0">
              <a:latin typeface="+mj-lt"/>
            </a:rPr>
            <a:t>Access to financial </a:t>
          </a:r>
          <a:r>
            <a:rPr lang="fr-FR" sz="1000" b="1" kern="1200" dirty="0" err="1" smtClean="0">
              <a:latin typeface="+mj-lt"/>
            </a:rPr>
            <a:t>products</a:t>
          </a:r>
          <a:r>
            <a:rPr lang="fr-FR" sz="1000" b="1" kern="1200" dirty="0" smtClean="0">
              <a:latin typeface="+mj-lt"/>
            </a:rPr>
            <a:t> and services</a:t>
          </a:r>
          <a:endParaRPr lang="en-US" sz="1000" kern="1200" dirty="0"/>
        </a:p>
      </dsp:txBody>
      <dsp:txXfrm>
        <a:off x="26547" y="4068410"/>
        <a:ext cx="912733" cy="707257"/>
      </dsp:txXfrm>
    </dsp:sp>
    <dsp:sp modelId="{30BA32AD-48B8-4AA2-9A86-C7DFB4735F4C}">
      <dsp:nvSpPr>
        <dsp:cNvPr id="0" name=""/>
        <dsp:cNvSpPr/>
      </dsp:nvSpPr>
      <dsp:spPr>
        <a:xfrm>
          <a:off x="1104471" y="0"/>
          <a:ext cx="956741" cy="75126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err="1" smtClean="0">
              <a:latin typeface="+mj-lt"/>
            </a:rPr>
            <a:t>Adapt</a:t>
          </a:r>
          <a:r>
            <a:rPr lang="fr-FR" sz="1100" b="1" kern="1200" dirty="0" smtClean="0">
              <a:latin typeface="+mj-lt"/>
            </a:rPr>
            <a:t> </a:t>
          </a:r>
          <a:r>
            <a:rPr lang="fr-FR" sz="1100" b="1" kern="1200" dirty="0" err="1" smtClean="0">
              <a:latin typeface="+mj-lt"/>
            </a:rPr>
            <a:t>products</a:t>
          </a:r>
          <a:r>
            <a:rPr lang="fr-FR" sz="1100" b="1" kern="1200" dirty="0" smtClean="0">
              <a:latin typeface="+mj-lt"/>
            </a:rPr>
            <a:t> and </a:t>
          </a:r>
          <a:r>
            <a:rPr lang="fr-FR" sz="1100" b="1" kern="1200" dirty="0" err="1" smtClean="0">
              <a:latin typeface="+mj-lt"/>
            </a:rPr>
            <a:t>processes</a:t>
          </a:r>
          <a:endParaRPr lang="en-US" sz="1100" kern="1200" dirty="0"/>
        </a:p>
      </dsp:txBody>
      <dsp:txXfrm>
        <a:off x="1126475" y="22004"/>
        <a:ext cx="912733" cy="707257"/>
      </dsp:txXfrm>
    </dsp:sp>
    <dsp:sp modelId="{16191BA7-7D96-4715-B834-8BD39484B479}">
      <dsp:nvSpPr>
        <dsp:cNvPr id="0" name=""/>
        <dsp:cNvSpPr/>
      </dsp:nvSpPr>
      <dsp:spPr>
        <a:xfrm>
          <a:off x="1122017" y="811623"/>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1144021" y="833627"/>
        <a:ext cx="912733" cy="707257"/>
      </dsp:txXfrm>
    </dsp:sp>
    <dsp:sp modelId="{1A922E0F-688F-4F71-A8B1-71A460ED5D27}">
      <dsp:nvSpPr>
        <dsp:cNvPr id="0" name=""/>
        <dsp:cNvSpPr/>
      </dsp:nvSpPr>
      <dsp:spPr>
        <a:xfrm>
          <a:off x="1122017" y="1620319"/>
          <a:ext cx="956741" cy="7512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1144021" y="1642323"/>
        <a:ext cx="912733" cy="707257"/>
      </dsp:txXfrm>
    </dsp:sp>
    <dsp:sp modelId="{4B24DB5C-C9FD-4F16-AC37-7209C7BDB545}">
      <dsp:nvSpPr>
        <dsp:cNvPr id="0" name=""/>
        <dsp:cNvSpPr/>
      </dsp:nvSpPr>
      <dsp:spPr>
        <a:xfrm>
          <a:off x="1122017" y="2429015"/>
          <a:ext cx="956741" cy="7512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1144021" y="2451019"/>
        <a:ext cx="912733" cy="707257"/>
      </dsp:txXfrm>
    </dsp:sp>
    <dsp:sp modelId="{7C4C282B-7F01-4E4E-B499-A04521E9F16D}">
      <dsp:nvSpPr>
        <dsp:cNvPr id="0" name=""/>
        <dsp:cNvSpPr/>
      </dsp:nvSpPr>
      <dsp:spPr>
        <a:xfrm>
          <a:off x="1122017" y="3237710"/>
          <a:ext cx="956741" cy="75126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1144021" y="3259714"/>
        <a:ext cx="912733" cy="707257"/>
      </dsp:txXfrm>
    </dsp:sp>
    <dsp:sp modelId="{5CF8BA57-F847-4335-B6CE-A6CB307954A2}">
      <dsp:nvSpPr>
        <dsp:cNvPr id="0" name=""/>
        <dsp:cNvSpPr/>
      </dsp:nvSpPr>
      <dsp:spPr>
        <a:xfrm>
          <a:off x="1122017" y="4046406"/>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1144021" y="4068410"/>
        <a:ext cx="912733" cy="707257"/>
      </dsp:txXfrm>
    </dsp:sp>
    <dsp:sp modelId="{996F8264-57DE-4CAA-976A-885F9667F404}">
      <dsp:nvSpPr>
        <dsp:cNvPr id="0" name=""/>
        <dsp:cNvSpPr/>
      </dsp:nvSpPr>
      <dsp:spPr>
        <a:xfrm>
          <a:off x="2239492" y="2927"/>
          <a:ext cx="956741" cy="75126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err="1" smtClean="0">
              <a:latin typeface="+mj-lt"/>
            </a:rPr>
            <a:t>Invest</a:t>
          </a:r>
          <a:r>
            <a:rPr lang="fr-FR" sz="1100" b="1" kern="1200" dirty="0" smtClean="0">
              <a:latin typeface="+mj-lt"/>
            </a:rPr>
            <a:t> in </a:t>
          </a:r>
          <a:r>
            <a:rPr lang="fr-FR" sz="1100" b="1" kern="1200" dirty="0" err="1" smtClean="0">
              <a:latin typeface="+mj-lt"/>
            </a:rPr>
            <a:t>removing</a:t>
          </a:r>
          <a:r>
            <a:rPr lang="fr-FR" sz="1100" b="1" kern="1200" dirty="0" smtClean="0">
              <a:latin typeface="+mj-lt"/>
            </a:rPr>
            <a:t> </a:t>
          </a:r>
          <a:r>
            <a:rPr lang="fr-FR" sz="1100" b="1" kern="1200" dirty="0" err="1" smtClean="0">
              <a:latin typeface="+mj-lt"/>
            </a:rPr>
            <a:t>constraints</a:t>
          </a:r>
          <a:endParaRPr lang="en-US" sz="1100" kern="1200" dirty="0"/>
        </a:p>
      </dsp:txBody>
      <dsp:txXfrm>
        <a:off x="2261496" y="24931"/>
        <a:ext cx="912733" cy="707257"/>
      </dsp:txXfrm>
    </dsp:sp>
    <dsp:sp modelId="{3DFEAEA8-78DD-4768-8E79-F736677CA11E}">
      <dsp:nvSpPr>
        <dsp:cNvPr id="0" name=""/>
        <dsp:cNvSpPr/>
      </dsp:nvSpPr>
      <dsp:spPr>
        <a:xfrm>
          <a:off x="2239492" y="811623"/>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2261496" y="833627"/>
        <a:ext cx="912733" cy="707257"/>
      </dsp:txXfrm>
    </dsp:sp>
    <dsp:sp modelId="{A1DBD11C-CC1D-4C04-B11C-D774E41A1983}">
      <dsp:nvSpPr>
        <dsp:cNvPr id="0" name=""/>
        <dsp:cNvSpPr/>
      </dsp:nvSpPr>
      <dsp:spPr>
        <a:xfrm>
          <a:off x="2239492" y="1620319"/>
          <a:ext cx="956741" cy="75126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2261496" y="1642323"/>
        <a:ext cx="912733" cy="707257"/>
      </dsp:txXfrm>
    </dsp:sp>
    <dsp:sp modelId="{242C444C-5568-4D11-893A-84D8A362FB97}">
      <dsp:nvSpPr>
        <dsp:cNvPr id="0" name=""/>
        <dsp:cNvSpPr/>
      </dsp:nvSpPr>
      <dsp:spPr>
        <a:xfrm>
          <a:off x="2239492" y="2429015"/>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2261496" y="2451019"/>
        <a:ext cx="912733" cy="707257"/>
      </dsp:txXfrm>
    </dsp:sp>
    <dsp:sp modelId="{65196211-2963-47AC-BC5F-697458A38391}">
      <dsp:nvSpPr>
        <dsp:cNvPr id="0" name=""/>
        <dsp:cNvSpPr/>
      </dsp:nvSpPr>
      <dsp:spPr>
        <a:xfrm>
          <a:off x="2239492" y="3237710"/>
          <a:ext cx="956741" cy="7512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2261496" y="3259714"/>
        <a:ext cx="912733" cy="707257"/>
      </dsp:txXfrm>
    </dsp:sp>
    <dsp:sp modelId="{B16B2163-C89D-460C-83A3-2F83B3107EE2}">
      <dsp:nvSpPr>
        <dsp:cNvPr id="0" name=""/>
        <dsp:cNvSpPr/>
      </dsp:nvSpPr>
      <dsp:spPr>
        <a:xfrm>
          <a:off x="2239492" y="4046406"/>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2261496" y="4068410"/>
        <a:ext cx="912733" cy="707257"/>
      </dsp:txXfrm>
    </dsp:sp>
    <dsp:sp modelId="{CE3F0C68-61C8-4CEE-AFD8-2B9C2EB93A59}">
      <dsp:nvSpPr>
        <dsp:cNvPr id="0" name=""/>
        <dsp:cNvSpPr/>
      </dsp:nvSpPr>
      <dsp:spPr>
        <a:xfrm>
          <a:off x="3356966" y="2927"/>
          <a:ext cx="956741" cy="75126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err="1" smtClean="0">
              <a:latin typeface="+mj-lt"/>
            </a:rPr>
            <a:t>Leverage</a:t>
          </a:r>
          <a:r>
            <a:rPr lang="fr-FR" sz="1100" b="1" kern="1200" dirty="0" smtClean="0">
              <a:latin typeface="+mj-lt"/>
            </a:rPr>
            <a:t> the </a:t>
          </a:r>
          <a:r>
            <a:rPr lang="fr-FR" sz="1100" b="1" kern="1200" dirty="0" err="1" smtClean="0">
              <a:latin typeface="+mj-lt"/>
            </a:rPr>
            <a:t>strengths</a:t>
          </a:r>
          <a:r>
            <a:rPr lang="fr-FR" sz="1100" b="1" kern="1200" dirty="0" smtClean="0">
              <a:latin typeface="+mj-lt"/>
            </a:rPr>
            <a:t> of the </a:t>
          </a:r>
          <a:r>
            <a:rPr lang="fr-FR" sz="1100" b="1" kern="1200" dirty="0" err="1" smtClean="0">
              <a:latin typeface="+mj-lt"/>
            </a:rPr>
            <a:t>poor</a:t>
          </a:r>
          <a:endParaRPr lang="en-US" sz="1100" kern="1200" dirty="0"/>
        </a:p>
      </dsp:txBody>
      <dsp:txXfrm>
        <a:off x="3378970" y="24931"/>
        <a:ext cx="912733" cy="707257"/>
      </dsp:txXfrm>
    </dsp:sp>
    <dsp:sp modelId="{28A1A25D-FD46-49E8-80F8-F7F149F87B34}">
      <dsp:nvSpPr>
        <dsp:cNvPr id="0" name=""/>
        <dsp:cNvSpPr/>
      </dsp:nvSpPr>
      <dsp:spPr>
        <a:xfrm>
          <a:off x="3356966" y="811623"/>
          <a:ext cx="956741" cy="7512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3378970" y="833627"/>
        <a:ext cx="912733" cy="707257"/>
      </dsp:txXfrm>
    </dsp:sp>
    <dsp:sp modelId="{4C54E2F7-E8A3-47BC-B1D2-89814ED2D70F}">
      <dsp:nvSpPr>
        <dsp:cNvPr id="0" name=""/>
        <dsp:cNvSpPr/>
      </dsp:nvSpPr>
      <dsp:spPr>
        <a:xfrm>
          <a:off x="3356966" y="1620319"/>
          <a:ext cx="956741" cy="75126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3378970" y="1642323"/>
        <a:ext cx="912733" cy="707257"/>
      </dsp:txXfrm>
    </dsp:sp>
    <dsp:sp modelId="{9192D7AD-FE31-4368-8720-FDAF4DEAF179}">
      <dsp:nvSpPr>
        <dsp:cNvPr id="0" name=""/>
        <dsp:cNvSpPr/>
      </dsp:nvSpPr>
      <dsp:spPr>
        <a:xfrm>
          <a:off x="3356966" y="2429015"/>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3378970" y="2451019"/>
        <a:ext cx="912733" cy="707257"/>
      </dsp:txXfrm>
    </dsp:sp>
    <dsp:sp modelId="{39337B27-065E-4119-A382-C4A93BF02FAE}">
      <dsp:nvSpPr>
        <dsp:cNvPr id="0" name=""/>
        <dsp:cNvSpPr/>
      </dsp:nvSpPr>
      <dsp:spPr>
        <a:xfrm>
          <a:off x="3356966" y="3237710"/>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3378970" y="3259714"/>
        <a:ext cx="912733" cy="707257"/>
      </dsp:txXfrm>
    </dsp:sp>
    <dsp:sp modelId="{0CD8397B-50FD-448D-83B2-4449CAE69F16}">
      <dsp:nvSpPr>
        <dsp:cNvPr id="0" name=""/>
        <dsp:cNvSpPr/>
      </dsp:nvSpPr>
      <dsp:spPr>
        <a:xfrm>
          <a:off x="3356966" y="4046406"/>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3378970" y="4068410"/>
        <a:ext cx="912733" cy="707257"/>
      </dsp:txXfrm>
    </dsp:sp>
    <dsp:sp modelId="{42785CA4-AFE2-47AC-84E9-65D4A32B0DE6}">
      <dsp:nvSpPr>
        <dsp:cNvPr id="0" name=""/>
        <dsp:cNvSpPr/>
      </dsp:nvSpPr>
      <dsp:spPr>
        <a:xfrm>
          <a:off x="4474440" y="2927"/>
          <a:ext cx="956741" cy="75126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latin typeface="+mj-lt"/>
            </a:rPr>
            <a:t>Combine </a:t>
          </a:r>
          <a:r>
            <a:rPr lang="fr-FR" sz="1100" b="1" kern="1200" dirty="0" err="1" smtClean="0">
              <a:latin typeface="+mj-lt"/>
            </a:rPr>
            <a:t>resources</a:t>
          </a:r>
          <a:r>
            <a:rPr lang="fr-FR" sz="1100" b="1" kern="1200" dirty="0" smtClean="0">
              <a:latin typeface="+mj-lt"/>
            </a:rPr>
            <a:t> and </a:t>
          </a:r>
          <a:r>
            <a:rPr lang="fr-FR" sz="1100" b="1" kern="1200" dirty="0" err="1" smtClean="0">
              <a:latin typeface="+mj-lt"/>
            </a:rPr>
            <a:t>capabilities</a:t>
          </a:r>
          <a:r>
            <a:rPr lang="fr-FR" sz="1100" b="1" kern="1200" dirty="0" smtClean="0">
              <a:latin typeface="+mj-lt"/>
            </a:rPr>
            <a:t> </a:t>
          </a:r>
          <a:r>
            <a:rPr lang="fr-FR" sz="1100" b="1" kern="1200" dirty="0" err="1" smtClean="0">
              <a:latin typeface="+mj-lt"/>
            </a:rPr>
            <a:t>with</a:t>
          </a:r>
          <a:r>
            <a:rPr lang="fr-FR" sz="1100" b="1" kern="1200" dirty="0" smtClean="0">
              <a:latin typeface="+mj-lt"/>
            </a:rPr>
            <a:t> </a:t>
          </a:r>
          <a:r>
            <a:rPr lang="fr-FR" sz="1100" b="1" kern="1200" dirty="0" err="1" smtClean="0">
              <a:latin typeface="+mj-lt"/>
            </a:rPr>
            <a:t>others</a:t>
          </a:r>
          <a:endParaRPr lang="en-US" sz="1100" kern="1200" dirty="0"/>
        </a:p>
      </dsp:txBody>
      <dsp:txXfrm>
        <a:off x="4496444" y="24931"/>
        <a:ext cx="912733" cy="707257"/>
      </dsp:txXfrm>
    </dsp:sp>
    <dsp:sp modelId="{8BFA284E-0044-441A-BF75-E6AB2FC08D99}">
      <dsp:nvSpPr>
        <dsp:cNvPr id="0" name=""/>
        <dsp:cNvSpPr/>
      </dsp:nvSpPr>
      <dsp:spPr>
        <a:xfrm>
          <a:off x="4474440" y="811623"/>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4496444" y="833627"/>
        <a:ext cx="912733" cy="707257"/>
      </dsp:txXfrm>
    </dsp:sp>
    <dsp:sp modelId="{91380815-C071-4830-9871-865AAC26DBF0}">
      <dsp:nvSpPr>
        <dsp:cNvPr id="0" name=""/>
        <dsp:cNvSpPr/>
      </dsp:nvSpPr>
      <dsp:spPr>
        <a:xfrm>
          <a:off x="4474440" y="1620319"/>
          <a:ext cx="956741" cy="75126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4496444" y="1642323"/>
        <a:ext cx="912733" cy="707257"/>
      </dsp:txXfrm>
    </dsp:sp>
    <dsp:sp modelId="{CC53453B-B735-4586-8B36-E1B19EE67D1D}">
      <dsp:nvSpPr>
        <dsp:cNvPr id="0" name=""/>
        <dsp:cNvSpPr/>
      </dsp:nvSpPr>
      <dsp:spPr>
        <a:xfrm>
          <a:off x="4474440" y="2429015"/>
          <a:ext cx="956741" cy="7512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4496444" y="2451019"/>
        <a:ext cx="912733" cy="707257"/>
      </dsp:txXfrm>
    </dsp:sp>
    <dsp:sp modelId="{29CC71AA-1EFA-43CF-BBC1-F9A9C64768E0}">
      <dsp:nvSpPr>
        <dsp:cNvPr id="0" name=""/>
        <dsp:cNvSpPr/>
      </dsp:nvSpPr>
      <dsp:spPr>
        <a:xfrm>
          <a:off x="4474440" y="3237710"/>
          <a:ext cx="956741" cy="7512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4496444" y="3259714"/>
        <a:ext cx="912733" cy="707257"/>
      </dsp:txXfrm>
    </dsp:sp>
    <dsp:sp modelId="{43D1059E-8153-441A-A104-786ED077AFEB}">
      <dsp:nvSpPr>
        <dsp:cNvPr id="0" name=""/>
        <dsp:cNvSpPr/>
      </dsp:nvSpPr>
      <dsp:spPr>
        <a:xfrm>
          <a:off x="4474440" y="4046406"/>
          <a:ext cx="956741" cy="7512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4496444" y="4068410"/>
        <a:ext cx="912733" cy="707257"/>
      </dsp:txXfrm>
    </dsp:sp>
    <dsp:sp modelId="{9AED42D4-C0DB-4631-A14A-B4FBF3708CD7}">
      <dsp:nvSpPr>
        <dsp:cNvPr id="0" name=""/>
        <dsp:cNvSpPr/>
      </dsp:nvSpPr>
      <dsp:spPr>
        <a:xfrm>
          <a:off x="5591914" y="2927"/>
          <a:ext cx="956741" cy="751265"/>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fr-FR" sz="1100" b="1" kern="1200" dirty="0" smtClean="0">
              <a:latin typeface="+mj-lt"/>
            </a:rPr>
            <a:t>Engage in </a:t>
          </a:r>
          <a:r>
            <a:rPr lang="fr-FR" sz="1100" b="1" kern="1200" dirty="0" err="1" smtClean="0">
              <a:latin typeface="+mj-lt"/>
            </a:rPr>
            <a:t>policy</a:t>
          </a:r>
          <a:r>
            <a:rPr lang="fr-FR" sz="1100" b="1" kern="1200" dirty="0" smtClean="0">
              <a:latin typeface="+mj-lt"/>
            </a:rPr>
            <a:t> dialogue </a:t>
          </a:r>
          <a:r>
            <a:rPr lang="fr-FR" sz="1100" b="1" kern="1200" dirty="0" err="1" smtClean="0">
              <a:latin typeface="+mj-lt"/>
            </a:rPr>
            <a:t>with</a:t>
          </a:r>
          <a:r>
            <a:rPr lang="fr-FR" sz="1100" b="1" kern="1200" dirty="0" smtClean="0">
              <a:latin typeface="+mj-lt"/>
            </a:rPr>
            <a:t> </a:t>
          </a:r>
          <a:r>
            <a:rPr lang="fr-FR" sz="1100" b="1" kern="1200" dirty="0" err="1" smtClean="0">
              <a:latin typeface="+mj-lt"/>
            </a:rPr>
            <a:t>government</a:t>
          </a:r>
          <a:endParaRPr lang="en-US" sz="1100" kern="1200" dirty="0"/>
        </a:p>
      </dsp:txBody>
      <dsp:txXfrm>
        <a:off x="5613918" y="24931"/>
        <a:ext cx="912733" cy="707257"/>
      </dsp:txXfrm>
    </dsp:sp>
    <dsp:sp modelId="{59DF2584-E92A-4E0A-A026-DA4C836044BB}">
      <dsp:nvSpPr>
        <dsp:cNvPr id="0" name=""/>
        <dsp:cNvSpPr/>
      </dsp:nvSpPr>
      <dsp:spPr>
        <a:xfrm>
          <a:off x="5591914" y="811623"/>
          <a:ext cx="956741" cy="75126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5613918" y="833627"/>
        <a:ext cx="912733" cy="707257"/>
      </dsp:txXfrm>
    </dsp:sp>
    <dsp:sp modelId="{540DDC16-1621-4467-823E-A2B3DD6E59AC}">
      <dsp:nvSpPr>
        <dsp:cNvPr id="0" name=""/>
        <dsp:cNvSpPr/>
      </dsp:nvSpPr>
      <dsp:spPr>
        <a:xfrm>
          <a:off x="5591914" y="1620319"/>
          <a:ext cx="956741" cy="751265"/>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5613918" y="1642323"/>
        <a:ext cx="912733" cy="707257"/>
      </dsp:txXfrm>
    </dsp:sp>
    <dsp:sp modelId="{0F24C82C-A594-4E20-99EB-3FEEC830C3E3}">
      <dsp:nvSpPr>
        <dsp:cNvPr id="0" name=""/>
        <dsp:cNvSpPr/>
      </dsp:nvSpPr>
      <dsp:spPr>
        <a:xfrm>
          <a:off x="5591914" y="2429015"/>
          <a:ext cx="956741" cy="75126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5613918" y="2451019"/>
        <a:ext cx="912733" cy="707257"/>
      </dsp:txXfrm>
    </dsp:sp>
    <dsp:sp modelId="{A604AE56-DDF7-4CDB-9F5F-0EA3C74ECADB}">
      <dsp:nvSpPr>
        <dsp:cNvPr id="0" name=""/>
        <dsp:cNvSpPr/>
      </dsp:nvSpPr>
      <dsp:spPr>
        <a:xfrm>
          <a:off x="5591914" y="3237710"/>
          <a:ext cx="956741" cy="75126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5613918" y="3259714"/>
        <a:ext cx="912733" cy="707257"/>
      </dsp:txXfrm>
    </dsp:sp>
    <dsp:sp modelId="{0BAC676C-FF9B-4B00-8E17-9F665AA3EEB5}">
      <dsp:nvSpPr>
        <dsp:cNvPr id="0" name=""/>
        <dsp:cNvSpPr/>
      </dsp:nvSpPr>
      <dsp:spPr>
        <a:xfrm>
          <a:off x="5591914" y="4046406"/>
          <a:ext cx="956741" cy="75126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a:p>
      </dsp:txBody>
      <dsp:txXfrm>
        <a:off x="5613918" y="4068410"/>
        <a:ext cx="912733" cy="7072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D7752-EAC0-46BA-AEB1-F8D465FFA595}" type="datetimeFigureOut">
              <a:rPr lang="en-US" smtClean="0"/>
              <a:t>5/13/2014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8B1FB5-209C-4CA6-B968-3746D93DAD71}" type="slidenum">
              <a:rPr lang="en-US" smtClean="0"/>
              <a:t>‹#›</a:t>
            </a:fld>
            <a:endParaRPr lang="en-US"/>
          </a:p>
        </p:txBody>
      </p:sp>
    </p:spTree>
    <p:extLst>
      <p:ext uri="{BB962C8B-B14F-4D97-AF65-F5344CB8AC3E}">
        <p14:creationId xmlns:p14="http://schemas.microsoft.com/office/powerpoint/2010/main" val="543285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80E34648-2A52-4BFA-81EF-52948A0CB8DD}" type="datetime1">
              <a:rPr lang="en-US"/>
              <a:pPr>
                <a:defRPr/>
              </a:pPr>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E8858348-937C-4F57-B621-367CDEE3EE46}" type="slidenum">
              <a:rPr lang="en-US"/>
              <a:pPr>
                <a:defRPr/>
              </a:pPr>
              <a:t>‹#›</a:t>
            </a:fld>
            <a:endParaRPr lang="en-US"/>
          </a:p>
        </p:txBody>
      </p:sp>
    </p:spTree>
    <p:extLst>
      <p:ext uri="{BB962C8B-B14F-4D97-AF65-F5344CB8AC3E}">
        <p14:creationId xmlns:p14="http://schemas.microsoft.com/office/powerpoint/2010/main" val="2552654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mn-lt"/>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mn-lt"/>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mn-lt"/>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mn-lt"/>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cs typeface="Arial" charset="0"/>
              </a:defRPr>
            </a:lvl1pPr>
            <a:lvl2pPr marL="742950" indent="-285750" eaLnBrk="0" hangingPunct="0">
              <a:spcBef>
                <a:spcPct val="30000"/>
              </a:spcBef>
              <a:defRPr sz="1200">
                <a:solidFill>
                  <a:schemeClr val="tx1"/>
                </a:solidFill>
                <a:latin typeface="Calibri" charset="0"/>
                <a:cs typeface="Arial" charset="0"/>
              </a:defRPr>
            </a:lvl2pPr>
            <a:lvl3pPr marL="1143000" indent="-228600" eaLnBrk="0" hangingPunct="0">
              <a:spcBef>
                <a:spcPct val="30000"/>
              </a:spcBef>
              <a:defRPr sz="1200">
                <a:solidFill>
                  <a:schemeClr val="tx1"/>
                </a:solidFill>
                <a:latin typeface="Calibri" charset="0"/>
                <a:cs typeface="Arial" charset="0"/>
              </a:defRPr>
            </a:lvl3pPr>
            <a:lvl4pPr marL="1600200" indent="-228600" eaLnBrk="0" hangingPunct="0">
              <a:spcBef>
                <a:spcPct val="30000"/>
              </a:spcBef>
              <a:defRPr sz="1200">
                <a:solidFill>
                  <a:schemeClr val="tx1"/>
                </a:solidFill>
                <a:latin typeface="Calibri" charset="0"/>
                <a:cs typeface="Arial" charset="0"/>
              </a:defRPr>
            </a:lvl4pPr>
            <a:lvl5pPr marL="2057400" indent="-228600" eaLnBrk="0" hangingPunct="0">
              <a:spcBef>
                <a:spcPct val="30000"/>
              </a:spcBef>
              <a:defRPr sz="1200">
                <a:solidFill>
                  <a:schemeClr val="tx1"/>
                </a:solidFill>
                <a:latin typeface="Calibri" charset="0"/>
                <a:cs typeface="Arial" charset="0"/>
              </a:defRPr>
            </a:lvl5pPr>
            <a:lvl6pPr marL="2514600" indent="-228600" eaLnBrk="0" fontAlgn="base" hangingPunct="0">
              <a:spcBef>
                <a:spcPct val="30000"/>
              </a:spcBef>
              <a:spcAft>
                <a:spcPct val="0"/>
              </a:spcAft>
              <a:defRPr sz="1200">
                <a:solidFill>
                  <a:schemeClr val="tx1"/>
                </a:solidFill>
                <a:latin typeface="Calibri" charset="0"/>
                <a:cs typeface="Arial" charset="0"/>
              </a:defRPr>
            </a:lvl6pPr>
            <a:lvl7pPr marL="2971800" indent="-228600" eaLnBrk="0" fontAlgn="base" hangingPunct="0">
              <a:spcBef>
                <a:spcPct val="30000"/>
              </a:spcBef>
              <a:spcAft>
                <a:spcPct val="0"/>
              </a:spcAft>
              <a:defRPr sz="1200">
                <a:solidFill>
                  <a:schemeClr val="tx1"/>
                </a:solidFill>
                <a:latin typeface="Calibri" charset="0"/>
                <a:cs typeface="Arial" charset="0"/>
              </a:defRPr>
            </a:lvl7pPr>
            <a:lvl8pPr marL="3429000" indent="-228600" eaLnBrk="0" fontAlgn="base" hangingPunct="0">
              <a:spcBef>
                <a:spcPct val="30000"/>
              </a:spcBef>
              <a:spcAft>
                <a:spcPct val="0"/>
              </a:spcAft>
              <a:defRPr sz="1200">
                <a:solidFill>
                  <a:schemeClr val="tx1"/>
                </a:solidFill>
                <a:latin typeface="Calibri" charset="0"/>
                <a:cs typeface="Arial" charset="0"/>
              </a:defRPr>
            </a:lvl8pPr>
            <a:lvl9pPr marL="3886200" indent="-228600" eaLnBrk="0" fontAlgn="base" hangingPunct="0">
              <a:spcBef>
                <a:spcPct val="30000"/>
              </a:spcBef>
              <a:spcAft>
                <a:spcPct val="0"/>
              </a:spcAft>
              <a:defRPr sz="1200">
                <a:solidFill>
                  <a:schemeClr val="tx1"/>
                </a:solidFill>
                <a:latin typeface="Calibri" charset="0"/>
                <a:cs typeface="Arial" charset="0"/>
              </a:defRPr>
            </a:lvl9pPr>
          </a:lstStyle>
          <a:p>
            <a:pPr eaLnBrk="1" hangingPunct="1">
              <a:spcBef>
                <a:spcPct val="0"/>
              </a:spcBef>
            </a:pPr>
            <a:fld id="{F40F5531-AA98-4E0A-AE95-FA31AEE61552}" type="slidenum">
              <a:rPr lang="en-US" altLang="en-US" smtClean="0"/>
              <a:pPr eaLnBrk="1" hangingPunct="1">
                <a:spcBef>
                  <a:spcPct val="0"/>
                </a:spcBef>
              </a:pPr>
              <a:t>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0" descr="PRME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ctrTitle"/>
          </p:nvPr>
        </p:nvSpPr>
        <p:spPr>
          <a:xfrm>
            <a:off x="685800" y="2130425"/>
            <a:ext cx="7772400" cy="1470025"/>
          </a:xfrm>
        </p:spPr>
        <p:txBody>
          <a:bodyPr/>
          <a:lstStyle>
            <a:lvl1pPr>
              <a:defRPr smtClean="0">
                <a:latin typeface="Arial" charset="0"/>
              </a:defRPr>
            </a:lvl1pPr>
          </a:lstStyle>
          <a:p>
            <a:pPr lvl="0"/>
            <a:r>
              <a:rPr lang="en-GB" noProof="0" smtClean="0"/>
              <a:t>Click to edit Master title style</a:t>
            </a:r>
          </a:p>
        </p:txBody>
      </p:sp>
      <p:sp>
        <p:nvSpPr>
          <p:cNvPr id="4710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atin typeface="Arial" charset="0"/>
              </a:defRPr>
            </a:lvl1pPr>
          </a:lstStyle>
          <a:p>
            <a:pPr lvl="0"/>
            <a:r>
              <a:rPr lang="en-GB"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5BB54657-C639-4E76-859A-67270504535A}" type="datetime1">
              <a:rPr lang="en-US"/>
              <a:pPr>
                <a:defRPr/>
              </a:pPr>
              <a:t>5/13/2014</a:t>
            </a:fld>
            <a:endParaRPr lang="en-US"/>
          </a:p>
        </p:txBody>
      </p:sp>
      <p:sp>
        <p:nvSpPr>
          <p:cNvPr id="6" name="Footer Placeholder 5"/>
          <p:cNvSpPr>
            <a:spLocks noGrp="1" noChangeArrowheads="1"/>
          </p:cNvSpPr>
          <p:nvPr>
            <p:ph type="ftr" sz="quarter" idx="11"/>
          </p:nvPr>
        </p:nvSpPr>
        <p:spPr/>
        <p:txBody>
          <a:bodyPr/>
          <a:lstStyle>
            <a:lvl1pPr algn="ctr" fontAlgn="auto">
              <a:spcBef>
                <a:spcPts val="0"/>
              </a:spcBef>
              <a:spcAft>
                <a:spcPts val="0"/>
              </a:spcAft>
              <a:defRPr sz="1400">
                <a:latin typeface="+mn-lt"/>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FFA86AFE-8F2E-4663-8FF4-3410CE54121F}" type="slidenum">
              <a:rPr lang="en-US"/>
              <a:pPr>
                <a:defRPr/>
              </a:pPr>
              <a:t>‹#›</a:t>
            </a:fld>
            <a:endParaRPr lang="en-US"/>
          </a:p>
        </p:txBody>
      </p:sp>
    </p:spTree>
    <p:extLst>
      <p:ext uri="{BB962C8B-B14F-4D97-AF65-F5344CB8AC3E}">
        <p14:creationId xmlns:p14="http://schemas.microsoft.com/office/powerpoint/2010/main" val="387837086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PRME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80113"/>
            <a:ext cx="91440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73100" y="2636838"/>
            <a:ext cx="7772400" cy="1543050"/>
          </a:xfrm>
        </p:spPr>
        <p:txBody>
          <a:bodyPr/>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349375" y="4403725"/>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CF2B4CD7-B152-4E8C-83CB-F559957D5900}" type="datetime1">
              <a:rPr lang="en-US"/>
              <a:pPr>
                <a:defRPr/>
              </a:pPr>
              <a:t>5/13/2014</a:t>
            </a:fld>
            <a:endParaRPr lang="en-US"/>
          </a:p>
        </p:txBody>
      </p:sp>
      <p:sp>
        <p:nvSpPr>
          <p:cNvPr id="6" name="Footer Placeholder 5"/>
          <p:cNvSpPr>
            <a:spLocks noGrp="1" noChangeArrowheads="1"/>
          </p:cNvSpPr>
          <p:nvPr>
            <p:ph type="ftr" sz="quarter" idx="11"/>
          </p:nvPr>
        </p:nvSpPr>
        <p:spPr/>
        <p:txBody>
          <a:bodyPr/>
          <a:lstStyle>
            <a:lvl1pPr algn="ctr" fontAlgn="auto">
              <a:spcBef>
                <a:spcPts val="0"/>
              </a:spcBef>
              <a:spcAft>
                <a:spcPts val="0"/>
              </a:spcAft>
              <a:defRPr sz="1400">
                <a:latin typeface="+mn-lt"/>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717B7201-7382-4DB9-ACC0-C0C8D7DFED11}" type="slidenum">
              <a:rPr lang="en-US"/>
              <a:pPr>
                <a:defRPr/>
              </a:pPr>
              <a:t>‹#›</a:t>
            </a:fld>
            <a:endParaRPr lang="en-US"/>
          </a:p>
        </p:txBody>
      </p:sp>
    </p:spTree>
    <p:extLst>
      <p:ext uri="{BB962C8B-B14F-4D97-AF65-F5344CB8AC3E}">
        <p14:creationId xmlns:p14="http://schemas.microsoft.com/office/powerpoint/2010/main" val="272241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7FC3A08-671A-487B-B9A7-24285239F7A4}" type="datetime1">
              <a:rPr lang="en-US" smtClean="0"/>
              <a:pPr>
                <a:defRPr/>
              </a:pPr>
              <a:t>5/13/2014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26C4B5F-5D6B-4A71-A781-41FC840F4FD2}" type="slidenum">
              <a:rPr lang="en-US" smtClean="0"/>
              <a:pPr>
                <a:defRPr/>
              </a:pPr>
              <a:t>‹#›</a:t>
            </a:fld>
            <a:endParaRPr lang="en-US"/>
          </a:p>
        </p:txBody>
      </p:sp>
    </p:spTree>
    <p:extLst>
      <p:ext uri="{BB962C8B-B14F-4D97-AF65-F5344CB8AC3E}">
        <p14:creationId xmlns:p14="http://schemas.microsoft.com/office/powerpoint/2010/main" val="585772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98463"/>
            <a:ext cx="79248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3563" y="1722438"/>
            <a:ext cx="82296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Date Placeholder 11"/>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fld id="{D7FC3A08-671A-487B-B9A7-24285239F7A4}" type="datetime1">
              <a:rPr lang="en-US"/>
              <a:pPr>
                <a:defRPr/>
              </a:pPr>
              <a:t>5/13/2014</a:t>
            </a:fld>
            <a:endParaRPr lang="en-US"/>
          </a:p>
        </p:txBody>
      </p:sp>
      <p:sp>
        <p:nvSpPr>
          <p:cNvPr id="13" name="Footer Placeholder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cs typeface="+mn-cs"/>
              </a:defRPr>
            </a:lvl1pPr>
          </a:lstStyle>
          <a:p>
            <a:pPr>
              <a:defRPr/>
            </a:pPr>
            <a:endParaRPr lang="en-US"/>
          </a:p>
        </p:txBody>
      </p:sp>
      <p:sp>
        <p:nvSpPr>
          <p:cNvPr id="14" name="Slide Number Placeholder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26C4B5F-5D6B-4A71-A781-41FC840F4F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Lst>
  <p:txStyles>
    <p:titleStyle>
      <a:lvl1pPr algn="l" rtl="0" eaLnBrk="0" fontAlgn="base" hangingPunct="0">
        <a:spcBef>
          <a:spcPct val="0"/>
        </a:spcBef>
        <a:spcAft>
          <a:spcPct val="0"/>
        </a:spcAft>
        <a:defRPr sz="3200" b="1">
          <a:solidFill>
            <a:schemeClr val="tx1"/>
          </a:solidFill>
          <a:latin typeface="Arial" charset="0"/>
          <a:ea typeface="ＭＳ Ｐゴシック" charset="-128"/>
          <a:cs typeface="ＭＳ Ｐゴシック" charset="-128"/>
        </a:defRPr>
      </a:lvl1pPr>
      <a:lvl2pPr algn="l" rtl="0" eaLnBrk="0" fontAlgn="base" hangingPunct="0">
        <a:spcBef>
          <a:spcPct val="0"/>
        </a:spcBef>
        <a:spcAft>
          <a:spcPct val="0"/>
        </a:spcAft>
        <a:defRPr sz="32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b="1">
          <a:solidFill>
            <a:schemeClr val="tx1"/>
          </a:solidFill>
          <a:latin typeface="Arial" charset="0"/>
        </a:defRPr>
      </a:lvl6pPr>
      <a:lvl7pPr marL="914400" algn="l" rtl="0" fontAlgn="base">
        <a:spcBef>
          <a:spcPct val="0"/>
        </a:spcBef>
        <a:spcAft>
          <a:spcPct val="0"/>
        </a:spcAft>
        <a:defRPr sz="4400" b="1">
          <a:solidFill>
            <a:schemeClr val="tx1"/>
          </a:solidFill>
          <a:latin typeface="Arial" charset="0"/>
        </a:defRPr>
      </a:lvl7pPr>
      <a:lvl8pPr marL="1371600" algn="l" rtl="0" fontAlgn="base">
        <a:spcBef>
          <a:spcPct val="0"/>
        </a:spcBef>
        <a:spcAft>
          <a:spcPct val="0"/>
        </a:spcAft>
        <a:defRPr sz="4400" b="1">
          <a:solidFill>
            <a:schemeClr val="tx1"/>
          </a:solidFill>
          <a:latin typeface="Arial" charset="0"/>
        </a:defRPr>
      </a:lvl8pPr>
      <a:lvl9pPr marL="1828800" algn="l" rtl="0" fontAlgn="base">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ＭＳ Ｐゴシック" charset="-128"/>
          <a:cs typeface="ＭＳ Ｐゴシック" charset="-128"/>
        </a:defRPr>
      </a:lvl1pPr>
      <a:lvl2pPr marL="808038" indent="-350838"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50938"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493838"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1836738"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293938" indent="-228600" algn="l" rtl="0" fontAlgn="base">
        <a:spcBef>
          <a:spcPct val="20000"/>
        </a:spcBef>
        <a:spcAft>
          <a:spcPct val="0"/>
        </a:spcAft>
        <a:buChar char="»"/>
        <a:defRPr sz="2000">
          <a:solidFill>
            <a:schemeClr val="tx1"/>
          </a:solidFill>
          <a:latin typeface="+mn-lt"/>
        </a:defRPr>
      </a:lvl6pPr>
      <a:lvl7pPr marL="2751138" indent="-228600" algn="l" rtl="0" fontAlgn="base">
        <a:spcBef>
          <a:spcPct val="20000"/>
        </a:spcBef>
        <a:spcAft>
          <a:spcPct val="0"/>
        </a:spcAft>
        <a:buChar char="»"/>
        <a:defRPr sz="2000">
          <a:solidFill>
            <a:schemeClr val="tx1"/>
          </a:solidFill>
          <a:latin typeface="+mn-lt"/>
        </a:defRPr>
      </a:lvl7pPr>
      <a:lvl8pPr marL="3208338" indent="-228600" algn="l" rtl="0" fontAlgn="base">
        <a:spcBef>
          <a:spcPct val="20000"/>
        </a:spcBef>
        <a:spcAft>
          <a:spcPct val="0"/>
        </a:spcAft>
        <a:buChar char="»"/>
        <a:defRPr sz="2000">
          <a:solidFill>
            <a:schemeClr val="tx1"/>
          </a:solidFill>
          <a:latin typeface="+mn-lt"/>
        </a:defRPr>
      </a:lvl8pPr>
      <a:lvl9pPr marL="3665538"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eeman.org/publications/collection-of-best-practices-and-inspirational-solutions-for-fighting-poverty-through-management-education-2nd-edition-in-progress" TargetMode="External"/><Relationship Id="rId2" Type="http://schemas.openxmlformats.org/officeDocument/2006/relationships/hyperlink" Target="http://www.ceeman.org/publications/prme-working-group-report-on-fighting-poverty-through-management-education"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overtyconference@incae.edu" TargetMode="External"/><Relationship Id="rId2" Type="http://schemas.openxmlformats.org/officeDocument/2006/relationships/hyperlink" Target="http://www.incae.edu/es/clacds/poverty-conference.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hyperlink" Target="http://www.utrend.tv/v/9-out-of-10-americans-are-completely-wrong-about-this-mind-blowing-fact/" TargetMode="External"/><Relationship Id="rId7" Type="http://schemas.openxmlformats.org/officeDocument/2006/relationships/image" Target="../media/image6.jpeg"/><Relationship Id="rId2" Type="http://schemas.openxmlformats.org/officeDocument/2006/relationships/hyperlink" Target="http://growinginclusivemarkets.org/wp3/en/wordpress/wp-content/uploads/2010/04/gim-report_executive-summary_English.pdf" TargetMode="External"/><Relationship Id="rId1" Type="http://schemas.openxmlformats.org/officeDocument/2006/relationships/slideLayout" Target="../slideLayouts/slideLayout2.xml"/><Relationship Id="rId6" Type="http://schemas.openxmlformats.org/officeDocument/2006/relationships/hyperlink" Target="http://ceeman.lecturehub.com/events/172/prme-video-case-stories" TargetMode="External"/><Relationship Id="rId5" Type="http://schemas.openxmlformats.org/officeDocument/2006/relationships/hyperlink" Target="http://www.oxfam.org/sites/www.oxfam.org/files/bp-working-for-few-political-capture-economic-inequality-200114-summ-en.pdf" TargetMode="External"/><Relationship Id="rId4" Type="http://schemas.openxmlformats.org/officeDocument/2006/relationships/hyperlink" Target="http://www.npr.org/blogs/thetwo-way/2014/01/20/264241052/oxfam-worlds-richest-1-percent-control-half-of-global-wealt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6" descr="1_PRME_BLUE_CMYK_GRAD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66913"/>
            <a:ext cx="64770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txBox="1">
            <a:spLocks noChangeArrowheads="1"/>
          </p:cNvSpPr>
          <p:nvPr/>
        </p:nvSpPr>
        <p:spPr bwMode="auto">
          <a:xfrm>
            <a:off x="755650" y="3048000"/>
            <a:ext cx="792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endParaRPr lang="en-GB" altLang="en-US" sz="2400" b="1" dirty="0" smtClean="0"/>
          </a:p>
          <a:p>
            <a:pPr algn="ctr">
              <a:defRPr/>
            </a:pPr>
            <a:endParaRPr lang="en-GB" altLang="en-US" sz="2400" b="1" dirty="0" smtClean="0"/>
          </a:p>
          <a:p>
            <a:pPr algn="ctr">
              <a:defRPr/>
            </a:pPr>
            <a:endParaRPr lang="en-GB" altLang="en-US" sz="2400" b="1" dirty="0" smtClean="0"/>
          </a:p>
          <a:p>
            <a:pPr algn="ctr">
              <a:defRPr/>
            </a:pPr>
            <a:r>
              <a:rPr lang="en-US" sz="3200" b="1" dirty="0" smtClean="0">
                <a:latin typeface="Calibri" panose="020F0502020204030204" pitchFamily="34" charset="0"/>
              </a:rPr>
              <a:t>PRME </a:t>
            </a:r>
            <a:r>
              <a:rPr lang="en-US" sz="3200" b="1" dirty="0">
                <a:latin typeface="Calibri" panose="020F0502020204030204" pitchFamily="34" charset="0"/>
              </a:rPr>
              <a:t>Working Group on Poverty as a Challenge to Management Education</a:t>
            </a:r>
          </a:p>
          <a:p>
            <a:pPr algn="ctr">
              <a:defRPr/>
            </a:pPr>
            <a:endParaRPr lang="en-US" altLang="en-US" sz="3200" b="1" dirty="0" smtClean="0">
              <a:latin typeface="Calibri" panose="020F0502020204030204" pitchFamily="34" charset="0"/>
            </a:endParaRPr>
          </a:p>
          <a:p>
            <a:pPr algn="ctr">
              <a:defRPr/>
            </a:pPr>
            <a:r>
              <a:rPr lang="en-US" sz="2800" b="1" dirty="0" smtClean="0">
                <a:latin typeface="Calibri" panose="020F0502020204030204" pitchFamily="34" charset="0"/>
              </a:rPr>
              <a:t>GLOBAL </a:t>
            </a:r>
            <a:r>
              <a:rPr lang="en-US" sz="2800" b="1" dirty="0">
                <a:latin typeface="Calibri" panose="020F0502020204030204" pitchFamily="34" charset="0"/>
              </a:rPr>
              <a:t>POVERTY</a:t>
            </a:r>
            <a:br>
              <a:rPr lang="en-US" sz="2800" b="1" dirty="0">
                <a:latin typeface="Calibri" panose="020F0502020204030204" pitchFamily="34" charset="0"/>
              </a:rPr>
            </a:br>
            <a:r>
              <a:rPr lang="en-US" sz="2800" b="1" dirty="0">
                <a:latin typeface="Calibri" panose="020F0502020204030204" pitchFamily="34" charset="0"/>
              </a:rPr>
              <a:t>THE ROLE OF BUSINESSES A</a:t>
            </a:r>
            <a:r>
              <a:rPr lang="sl-SI" sz="2800" b="1" dirty="0">
                <a:latin typeface="Calibri" panose="020F0502020204030204" pitchFamily="34" charset="0"/>
              </a:rPr>
              <a:t>N</a:t>
            </a:r>
            <a:r>
              <a:rPr lang="en-US" sz="2800" b="1" dirty="0">
                <a:latin typeface="Calibri" panose="020F0502020204030204" pitchFamily="34" charset="0"/>
              </a:rPr>
              <a:t>D BUSINESS SCHOOLS</a:t>
            </a:r>
            <a:r>
              <a:rPr lang="en-US" sz="2800" b="1" kern="0" dirty="0" smtClean="0">
                <a:solidFill>
                  <a:srgbClr val="000000"/>
                </a:solidFill>
                <a:latin typeface="Calibri" pitchFamily="34" charset="0"/>
              </a:rPr>
              <a:t/>
            </a:r>
            <a:br>
              <a:rPr lang="en-US" sz="2800" b="1" kern="0" dirty="0" smtClean="0">
                <a:solidFill>
                  <a:srgbClr val="000000"/>
                </a:solidFill>
                <a:latin typeface="Calibri" pitchFamily="34" charset="0"/>
              </a:rPr>
            </a:br>
            <a:endParaRPr lang="es-AR" altLang="en-US" sz="3200" dirty="0" smtClean="0">
              <a:latin typeface="Calibri" charset="0"/>
            </a:endParaRPr>
          </a:p>
          <a:p>
            <a:pPr algn="ctr">
              <a:defRPr/>
            </a:pPr>
            <a:endParaRPr lang="en-GB" altLang="en-US" sz="2400" b="1" dirty="0" smtClean="0">
              <a:latin typeface="Calibri" charset="0"/>
            </a:endParaRPr>
          </a:p>
          <a:p>
            <a:pPr algn="ctr">
              <a:defRPr/>
            </a:pPr>
            <a:r>
              <a:rPr lang="en-GB" altLang="en-US" sz="2400" b="1" dirty="0" smtClean="0">
                <a:latin typeface="Calibri" charset="0"/>
              </a:rPr>
              <a:t>13 </a:t>
            </a:r>
            <a:r>
              <a:rPr lang="en-GB" altLang="en-US" sz="2400" b="1" smtClean="0">
                <a:latin typeface="Calibri" charset="0"/>
              </a:rPr>
              <a:t>May </a:t>
            </a:r>
            <a:r>
              <a:rPr lang="en-GB" altLang="en-US" sz="2400" b="1" smtClean="0">
                <a:latin typeface="Calibri" charset="0"/>
              </a:rPr>
              <a:t>2014</a:t>
            </a:r>
            <a:endParaRPr lang="en-GB" altLang="en-US" sz="2400" b="1" dirty="0" smtClean="0">
              <a:latin typeface="Calibri" charset="0"/>
            </a:endParaRPr>
          </a:p>
          <a:p>
            <a:pPr algn="ctr">
              <a:defRPr/>
            </a:pPr>
            <a:endParaRPr lang="en-US" altLang="en-US" sz="2400" dirty="0" smtClean="0"/>
          </a:p>
          <a:p>
            <a:pPr algn="ctr">
              <a:defRPr/>
            </a:pPr>
            <a:r>
              <a:rPr lang="en-US" altLang="en-US" sz="2400" dirty="0" smtClean="0"/>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696200" cy="609600"/>
          </a:xfrm>
        </p:spPr>
        <p:txBody>
          <a:bodyPr/>
          <a:lstStyle/>
          <a:p>
            <a:r>
              <a:rPr lang="en-US" dirty="0">
                <a:latin typeface="Calibri" panose="020F0502020204030204" pitchFamily="34" charset="0"/>
              </a:rPr>
              <a:t>Role of the Business School…</a:t>
            </a:r>
          </a:p>
        </p:txBody>
      </p:sp>
      <p:sp>
        <p:nvSpPr>
          <p:cNvPr id="3" name="Subtitle 2"/>
          <p:cNvSpPr>
            <a:spLocks noGrp="1"/>
          </p:cNvSpPr>
          <p:nvPr>
            <p:ph type="subTitle" idx="1"/>
          </p:nvPr>
        </p:nvSpPr>
        <p:spPr>
          <a:xfrm>
            <a:off x="533400" y="1219200"/>
            <a:ext cx="7848600" cy="5089525"/>
          </a:xfrm>
        </p:spPr>
        <p:txBody>
          <a:bodyPr/>
          <a:lstStyle/>
          <a:p>
            <a:pPr marL="342900" indent="-342900" algn="l">
              <a:buFont typeface="Arial" panose="020B0604020202020204" pitchFamily="34" charset="0"/>
              <a:buChar char="•"/>
            </a:pPr>
            <a:r>
              <a:rPr lang="en-US" sz="2000" dirty="0">
                <a:latin typeface="Calibri" panose="020F0502020204030204" pitchFamily="34" charset="0"/>
              </a:rPr>
              <a:t>Do Universities have a </a:t>
            </a:r>
            <a:r>
              <a:rPr lang="en-US" sz="2000" i="1" dirty="0">
                <a:latin typeface="Calibri" panose="020F0502020204030204" pitchFamily="34" charset="0"/>
              </a:rPr>
              <a:t>responsibility </a:t>
            </a:r>
            <a:r>
              <a:rPr lang="en-US" sz="2000" dirty="0">
                <a:latin typeface="Calibri" panose="020F0502020204030204" pitchFamily="34" charset="0"/>
              </a:rPr>
              <a:t>to society? And business </a:t>
            </a:r>
            <a:r>
              <a:rPr lang="en-US" sz="2000" dirty="0" smtClean="0">
                <a:latin typeface="Calibri" panose="020F0502020204030204" pitchFamily="34" charset="0"/>
              </a:rPr>
              <a:t>schools?</a:t>
            </a:r>
          </a:p>
          <a:p>
            <a:pPr marL="342900" indent="-342900" algn="l">
              <a:buFont typeface="Arial" panose="020B0604020202020204" pitchFamily="34" charset="0"/>
              <a:buChar char="•"/>
            </a:pPr>
            <a:r>
              <a:rPr lang="en-US" sz="2000" dirty="0" smtClean="0">
                <a:latin typeface="Calibri" panose="020F0502020204030204" pitchFamily="34" charset="0"/>
              </a:rPr>
              <a:t>What </a:t>
            </a:r>
            <a:r>
              <a:rPr lang="en-US" sz="2000" dirty="0">
                <a:latin typeface="Calibri" panose="020F0502020204030204" pitchFamily="34" charset="0"/>
              </a:rPr>
              <a:t>does it mean to be a </a:t>
            </a:r>
            <a:r>
              <a:rPr lang="en-US" sz="2000" i="1" dirty="0">
                <a:latin typeface="Calibri" panose="020F0502020204030204" pitchFamily="34" charset="0"/>
              </a:rPr>
              <a:t>responsible </a:t>
            </a:r>
            <a:r>
              <a:rPr lang="en-US" sz="2000" dirty="0">
                <a:latin typeface="Calibri" panose="020F0502020204030204" pitchFamily="34" charset="0"/>
              </a:rPr>
              <a:t>business owner/shareholder in todays </a:t>
            </a:r>
            <a:r>
              <a:rPr lang="en-US" sz="2000" dirty="0" smtClean="0">
                <a:latin typeface="Calibri" panose="020F0502020204030204" pitchFamily="34" charset="0"/>
              </a:rPr>
              <a:t>world?</a:t>
            </a:r>
          </a:p>
          <a:p>
            <a:pPr marL="342900" indent="-342900" algn="l">
              <a:buFont typeface="Arial" panose="020B0604020202020204" pitchFamily="34" charset="0"/>
              <a:buChar char="•"/>
            </a:pPr>
            <a:r>
              <a:rPr lang="en-US" sz="2000" dirty="0" smtClean="0">
                <a:latin typeface="Calibri" panose="020F0502020204030204" pitchFamily="34" charset="0"/>
              </a:rPr>
              <a:t>What </a:t>
            </a:r>
            <a:r>
              <a:rPr lang="en-US" sz="2000" dirty="0">
                <a:latin typeface="Calibri" panose="020F0502020204030204" pitchFamily="34" charset="0"/>
              </a:rPr>
              <a:t>does it mean to be a </a:t>
            </a:r>
            <a:r>
              <a:rPr lang="en-US" sz="2000" i="1" dirty="0">
                <a:latin typeface="Calibri" panose="020F0502020204030204" pitchFamily="34" charset="0"/>
              </a:rPr>
              <a:t>responsible </a:t>
            </a:r>
            <a:r>
              <a:rPr lang="en-US" sz="2000" dirty="0">
                <a:latin typeface="Calibri" panose="020F0502020204030204" pitchFamily="34" charset="0"/>
              </a:rPr>
              <a:t>manager in todays </a:t>
            </a:r>
            <a:r>
              <a:rPr lang="en-US" sz="2000" dirty="0" smtClean="0">
                <a:latin typeface="Calibri" panose="020F0502020204030204" pitchFamily="34" charset="0"/>
              </a:rPr>
              <a:t>world?</a:t>
            </a:r>
          </a:p>
          <a:p>
            <a:pPr marL="342900" indent="-342900" algn="l">
              <a:buFont typeface="Arial" panose="020B0604020202020204" pitchFamily="34" charset="0"/>
              <a:buChar char="•"/>
            </a:pPr>
            <a:r>
              <a:rPr lang="en-US" sz="2000" dirty="0" smtClean="0">
                <a:latin typeface="Calibri" panose="020F0502020204030204" pitchFamily="34" charset="0"/>
              </a:rPr>
              <a:t>What </a:t>
            </a:r>
            <a:r>
              <a:rPr lang="en-US" sz="2000" dirty="0">
                <a:latin typeface="Calibri" panose="020F0502020204030204" pitchFamily="34" charset="0"/>
              </a:rPr>
              <a:t>does </a:t>
            </a:r>
            <a:r>
              <a:rPr lang="en-US" sz="2000" i="1" dirty="0">
                <a:latin typeface="Calibri" panose="020F0502020204030204" pitchFamily="34" charset="0"/>
              </a:rPr>
              <a:t>responsible</a:t>
            </a:r>
            <a:r>
              <a:rPr lang="en-US" sz="2000" dirty="0">
                <a:latin typeface="Calibri" panose="020F0502020204030204" pitchFamily="34" charset="0"/>
              </a:rPr>
              <a:t> globalization mean</a:t>
            </a:r>
            <a:r>
              <a:rPr lang="en-US" sz="2000" dirty="0" smtClean="0">
                <a:latin typeface="Calibri" panose="020F0502020204030204" pitchFamily="34" charset="0"/>
              </a:rPr>
              <a:t>?</a:t>
            </a:r>
            <a:endParaRPr lang="en-US" sz="2400" b="1" dirty="0">
              <a:solidFill>
                <a:srgbClr val="009999"/>
              </a:solidFill>
              <a:latin typeface="Calibri" panose="020F0502020204030204" pitchFamily="34" charset="0"/>
            </a:endParaRPr>
          </a:p>
          <a:p>
            <a:pPr algn="l"/>
            <a:endParaRPr lang="en-US" sz="1200" b="1" dirty="0" smtClean="0">
              <a:solidFill>
                <a:srgbClr val="009999"/>
              </a:solidFill>
              <a:latin typeface="Calibri" panose="020F0502020204030204" pitchFamily="34" charset="0"/>
            </a:endParaRPr>
          </a:p>
          <a:p>
            <a:pPr marL="342900" indent="-342900" algn="l">
              <a:buFont typeface="Arial" panose="020B0604020202020204" pitchFamily="34" charset="0"/>
              <a:buChar char="•"/>
            </a:pPr>
            <a:r>
              <a:rPr lang="en-US" sz="2400" b="1" dirty="0" smtClean="0">
                <a:solidFill>
                  <a:srgbClr val="009999"/>
                </a:solidFill>
                <a:latin typeface="Calibri" panose="020F0502020204030204" pitchFamily="34" charset="0"/>
              </a:rPr>
              <a:t>3rd </a:t>
            </a:r>
            <a:r>
              <a:rPr lang="en-US" sz="2400" b="1" dirty="0">
                <a:solidFill>
                  <a:srgbClr val="009999"/>
                </a:solidFill>
                <a:latin typeface="Calibri" panose="020F0502020204030204" pitchFamily="34" charset="0"/>
              </a:rPr>
              <a:t>PRME Global Forum</a:t>
            </a:r>
          </a:p>
          <a:p>
            <a:pPr lvl="1"/>
            <a:r>
              <a:rPr lang="en-US" sz="2000" dirty="0" smtClean="0">
                <a:solidFill>
                  <a:srgbClr val="006699"/>
                </a:solidFill>
                <a:latin typeface="Calibri" panose="020F0502020204030204" pitchFamily="34" charset="0"/>
              </a:rPr>
              <a:t>Management Education for the Future We Want</a:t>
            </a:r>
          </a:p>
          <a:p>
            <a:pPr marL="342900" indent="-342900" algn="l">
              <a:buFont typeface="Arial" panose="020B0604020202020204" pitchFamily="34" charset="0"/>
              <a:buChar char="•"/>
            </a:pPr>
            <a:r>
              <a:rPr lang="en-US" sz="2400" b="1" dirty="0">
                <a:solidFill>
                  <a:srgbClr val="009999"/>
                </a:solidFill>
                <a:latin typeface="Calibri" panose="020F0502020204030204" pitchFamily="34" charset="0"/>
              </a:rPr>
              <a:t>The 2013 PRME Summit</a:t>
            </a:r>
          </a:p>
          <a:p>
            <a:pPr lvl="1"/>
            <a:r>
              <a:rPr lang="en-US" sz="2000" dirty="0" smtClean="0">
                <a:solidFill>
                  <a:srgbClr val="006699"/>
                </a:solidFill>
                <a:latin typeface="Calibri" panose="020F0502020204030204" pitchFamily="34" charset="0"/>
              </a:rPr>
              <a:t>New Ways of Developing Leaders for the Future We Want</a:t>
            </a:r>
          </a:p>
          <a:p>
            <a:pPr lvl="1"/>
            <a:r>
              <a:rPr lang="en-US" sz="2000" dirty="0" smtClean="0">
                <a:solidFill>
                  <a:srgbClr val="006699"/>
                </a:solidFill>
                <a:latin typeface="Calibri" panose="020F0502020204030204" pitchFamily="34" charset="0"/>
              </a:rPr>
              <a:t>The „</a:t>
            </a:r>
            <a:r>
              <a:rPr lang="en-US" sz="2000" b="1" dirty="0" smtClean="0">
                <a:solidFill>
                  <a:srgbClr val="006699"/>
                </a:solidFill>
                <a:latin typeface="Calibri" panose="020F0502020204030204" pitchFamily="34" charset="0"/>
              </a:rPr>
              <a:t>4 I‘s of PRME</a:t>
            </a:r>
            <a:r>
              <a:rPr lang="en-US" sz="2000" dirty="0" smtClean="0">
                <a:solidFill>
                  <a:srgbClr val="006699"/>
                </a:solidFill>
                <a:latin typeface="Calibri" panose="020F0502020204030204" pitchFamily="34" charset="0"/>
              </a:rPr>
              <a:t>“ – </a:t>
            </a:r>
            <a:r>
              <a:rPr lang="en-US" sz="2000" i="1" dirty="0" smtClean="0">
                <a:solidFill>
                  <a:srgbClr val="006699"/>
                </a:solidFill>
                <a:latin typeface="Calibri" panose="020F0502020204030204" pitchFamily="34" charset="0"/>
              </a:rPr>
              <a:t>Inspiration, Innovation, Implementation, Impact</a:t>
            </a:r>
          </a:p>
          <a:p>
            <a:endParaRPr lang="en-US" dirty="0"/>
          </a:p>
        </p:txBody>
      </p:sp>
    </p:spTree>
    <p:extLst>
      <p:ext uri="{BB962C8B-B14F-4D97-AF65-F5344CB8AC3E}">
        <p14:creationId xmlns:p14="http://schemas.microsoft.com/office/powerpoint/2010/main" val="101806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315"/>
            <a:ext cx="7772400" cy="1085850"/>
          </a:xfrm>
        </p:spPr>
        <p:txBody>
          <a:bodyPr/>
          <a:lstStyle/>
          <a:p>
            <a:r>
              <a:rPr lang="en-US" dirty="0">
                <a:latin typeface="Calibri" panose="020F0502020204030204" pitchFamily="34" charset="0"/>
              </a:rPr>
              <a:t>CEEMAN </a:t>
            </a:r>
            <a:r>
              <a:rPr lang="sl-SI" dirty="0">
                <a:latin typeface="Calibri" panose="020F0502020204030204" pitchFamily="34" charset="0"/>
              </a:rPr>
              <a:t>and CEEMAN/PRME </a:t>
            </a:r>
            <a:r>
              <a:rPr lang="en-US" dirty="0">
                <a:latin typeface="Calibri" panose="020F0502020204030204" pitchFamily="34" charset="0"/>
              </a:rPr>
              <a:t>surveys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0" y="1143000"/>
            <a:ext cx="63013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descr="Logo CEEMAN sharp h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876800"/>
            <a:ext cx="1143000" cy="7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80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lstStyle/>
          <a:p>
            <a:r>
              <a:rPr lang="en-US" altLang="sl-SI" dirty="0">
                <a:latin typeface="Calibri" panose="020F0502020204030204" pitchFamily="34" charset="0"/>
              </a:rPr>
              <a:t>Challenges</a:t>
            </a:r>
            <a:endParaRPr lang="en-US" dirty="0">
              <a:latin typeface="Calibri" panose="020F0502020204030204" pitchFamily="34" charset="0"/>
            </a:endParaRPr>
          </a:p>
        </p:txBody>
      </p:sp>
      <p:sp>
        <p:nvSpPr>
          <p:cNvPr id="3" name="Subtitle 2"/>
          <p:cNvSpPr>
            <a:spLocks noGrp="1"/>
          </p:cNvSpPr>
          <p:nvPr>
            <p:ph type="subTitle" idx="1"/>
          </p:nvPr>
        </p:nvSpPr>
        <p:spPr>
          <a:xfrm>
            <a:off x="457200" y="990600"/>
            <a:ext cx="8305800" cy="4572001"/>
          </a:xfrm>
        </p:spPr>
        <p:txBody>
          <a:bodyPr/>
          <a:lstStyle/>
          <a:p>
            <a:pPr marL="457200" indent="-457200" algn="l">
              <a:buFont typeface="Arial" panose="020B0604020202020204" pitchFamily="34" charset="0"/>
              <a:buChar char="•"/>
            </a:pPr>
            <a:r>
              <a:rPr lang="en-US" altLang="sl-SI" sz="2400" b="1" dirty="0">
                <a:solidFill>
                  <a:srgbClr val="009999"/>
                </a:solidFill>
                <a:latin typeface="Calibri" panose="020F0502020204030204" pitchFamily="34" charset="0"/>
              </a:rPr>
              <a:t>Understanding the </a:t>
            </a:r>
            <a:r>
              <a:rPr lang="en-US" altLang="sl-SI" sz="2400" b="1" dirty="0" smtClean="0">
                <a:solidFill>
                  <a:srgbClr val="009999"/>
                </a:solidFill>
                <a:latin typeface="Calibri" panose="020F0502020204030204" pitchFamily="34" charset="0"/>
              </a:rPr>
              <a:t>language</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Topic legitimacy</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Prevailing </a:t>
            </a:r>
            <a:r>
              <a:rPr lang="en-US" altLang="sl-SI" sz="2400" b="1" dirty="0">
                <a:solidFill>
                  <a:srgbClr val="009999"/>
                </a:solidFill>
                <a:latin typeface="Calibri" panose="020F0502020204030204" pitchFamily="34" charset="0"/>
              </a:rPr>
              <a:t>mindsets and attitudes</a:t>
            </a:r>
            <a:r>
              <a:rPr lang="en-US" altLang="sl-SI" sz="2400" b="1" dirty="0" smtClean="0">
                <a:solidFill>
                  <a:srgbClr val="009999"/>
                </a:solidFill>
                <a:latin typeface="Calibri" panose="020F0502020204030204" pitchFamily="34" charset="0"/>
              </a:rPr>
              <a:t>.</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a:t>
            </a:r>
            <a:r>
              <a:rPr lang="en-US" altLang="sl-SI" sz="2400" b="1" dirty="0">
                <a:solidFill>
                  <a:srgbClr val="009999"/>
                </a:solidFill>
                <a:latin typeface="Calibri" panose="020F0502020204030204" pitchFamily="34" charset="0"/>
              </a:rPr>
              <a:t>Silo mentality” </a:t>
            </a:r>
            <a:endParaRPr lang="en-US" altLang="sl-SI" sz="2400" b="1" dirty="0" smtClean="0">
              <a:solidFill>
                <a:srgbClr val="009999"/>
              </a:solidFill>
              <a:latin typeface="Calibri" panose="020F0502020204030204" pitchFamily="34" charset="0"/>
            </a:endParaRP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Primacy </a:t>
            </a:r>
            <a:r>
              <a:rPr lang="en-US" altLang="sl-SI" sz="2400" b="1" dirty="0">
                <a:solidFill>
                  <a:srgbClr val="009999"/>
                </a:solidFill>
                <a:latin typeface="Calibri" panose="020F0502020204030204" pitchFamily="34" charset="0"/>
              </a:rPr>
              <a:t>of the quantitative </a:t>
            </a:r>
            <a:r>
              <a:rPr lang="en-US" altLang="sl-SI" sz="2400" b="1" dirty="0" smtClean="0">
                <a:solidFill>
                  <a:srgbClr val="009999"/>
                </a:solidFill>
                <a:latin typeface="Calibri" panose="020F0502020204030204" pitchFamily="34" charset="0"/>
              </a:rPr>
              <a:t>disciplines</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„Over </a:t>
            </a:r>
            <a:r>
              <a:rPr lang="en-US" altLang="sl-SI" sz="2400" b="1" dirty="0">
                <a:solidFill>
                  <a:srgbClr val="009999"/>
                </a:solidFill>
                <a:latin typeface="Calibri" panose="020F0502020204030204" pitchFamily="34" charset="0"/>
              </a:rPr>
              <a:t>packed” </a:t>
            </a:r>
            <a:r>
              <a:rPr lang="en-US" altLang="sl-SI" sz="2400" b="1" dirty="0" smtClean="0">
                <a:solidFill>
                  <a:srgbClr val="009999"/>
                </a:solidFill>
                <a:latin typeface="Calibri" panose="020F0502020204030204" pitchFamily="34" charset="0"/>
              </a:rPr>
              <a:t>curriculum</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Lack </a:t>
            </a:r>
            <a:r>
              <a:rPr lang="en-US" altLang="sl-SI" sz="2400" b="1" dirty="0">
                <a:solidFill>
                  <a:srgbClr val="009999"/>
                </a:solidFill>
                <a:latin typeface="Calibri" panose="020F0502020204030204" pitchFamily="34" charset="0"/>
              </a:rPr>
              <a:t>of qualified experts whose teaching would be based </a:t>
            </a:r>
            <a:r>
              <a:rPr lang="en-US" altLang="sl-SI" sz="2400" b="1" dirty="0" smtClean="0">
                <a:solidFill>
                  <a:srgbClr val="009999"/>
                </a:solidFill>
                <a:latin typeface="Calibri" panose="020F0502020204030204" pitchFamily="34" charset="0"/>
              </a:rPr>
              <a:t>on</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Relevant research</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External </a:t>
            </a:r>
            <a:r>
              <a:rPr lang="en-US" altLang="sl-SI" sz="2400" b="1" dirty="0">
                <a:solidFill>
                  <a:srgbClr val="009999"/>
                </a:solidFill>
                <a:latin typeface="Calibri" panose="020F0502020204030204" pitchFamily="34" charset="0"/>
              </a:rPr>
              <a:t>incentives from the major international accreditation and ranking systems and schemes</a:t>
            </a:r>
          </a:p>
          <a:p>
            <a:pPr algn="l"/>
            <a:endParaRPr lang="en-US" sz="2800" dirty="0">
              <a:latin typeface="Calibri" panose="020F0502020204030204" pitchFamily="34" charset="0"/>
            </a:endParaRPr>
          </a:p>
        </p:txBody>
      </p:sp>
    </p:spTree>
    <p:extLst>
      <p:ext uri="{BB962C8B-B14F-4D97-AF65-F5344CB8AC3E}">
        <p14:creationId xmlns:p14="http://schemas.microsoft.com/office/powerpoint/2010/main" val="223595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5800"/>
          </a:xfrm>
        </p:spPr>
        <p:txBody>
          <a:bodyPr/>
          <a:lstStyle/>
          <a:p>
            <a:r>
              <a:rPr lang="en-US" altLang="sl-SI" dirty="0">
                <a:latin typeface="Calibri" panose="020F0502020204030204" pitchFamily="34" charset="0"/>
              </a:rPr>
              <a:t>Solutions</a:t>
            </a:r>
            <a:endParaRPr lang="en-US" dirty="0">
              <a:latin typeface="Calibri" panose="020F0502020204030204" pitchFamily="34" charset="0"/>
            </a:endParaRPr>
          </a:p>
        </p:txBody>
      </p:sp>
      <p:sp>
        <p:nvSpPr>
          <p:cNvPr id="3" name="Subtitle 2"/>
          <p:cNvSpPr>
            <a:spLocks noGrp="1"/>
          </p:cNvSpPr>
          <p:nvPr>
            <p:ph type="subTitle" idx="1"/>
          </p:nvPr>
        </p:nvSpPr>
        <p:spPr>
          <a:xfrm>
            <a:off x="609600" y="1219200"/>
            <a:ext cx="8077200" cy="3048001"/>
          </a:xfrm>
        </p:spPr>
        <p:txBody>
          <a:bodyPr/>
          <a:lstStyle/>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Close </a:t>
            </a:r>
            <a:r>
              <a:rPr lang="en-US" altLang="sl-SI" sz="2400" b="1" dirty="0">
                <a:solidFill>
                  <a:srgbClr val="009999"/>
                </a:solidFill>
                <a:latin typeface="Calibri" panose="020F0502020204030204" pitchFamily="34" charset="0"/>
              </a:rPr>
              <a:t>to </a:t>
            </a:r>
            <a:r>
              <a:rPr lang="en-US" altLang="sl-SI" sz="2400" b="1" dirty="0" smtClean="0">
                <a:solidFill>
                  <a:srgbClr val="009999"/>
                </a:solidFill>
                <a:latin typeface="Calibri" panose="020F0502020204030204" pitchFamily="34" charset="0"/>
              </a:rPr>
              <a:t>home</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Co-curricular activities</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Action/service </a:t>
            </a:r>
            <a:r>
              <a:rPr lang="en-US" altLang="sl-SI" sz="2400" b="1" dirty="0">
                <a:solidFill>
                  <a:srgbClr val="009999"/>
                </a:solidFill>
                <a:latin typeface="Calibri" panose="020F0502020204030204" pitchFamily="34" charset="0"/>
              </a:rPr>
              <a:t>learning </a:t>
            </a:r>
            <a:r>
              <a:rPr lang="en-US" altLang="sl-SI" sz="2400" b="1" dirty="0" smtClean="0">
                <a:solidFill>
                  <a:srgbClr val="009999"/>
                </a:solidFill>
                <a:latin typeface="Calibri" panose="020F0502020204030204" pitchFamily="34" charset="0"/>
              </a:rPr>
              <a:t>projects</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Newly </a:t>
            </a:r>
            <a:r>
              <a:rPr lang="en-US" altLang="sl-SI" sz="2400" b="1" dirty="0">
                <a:solidFill>
                  <a:srgbClr val="009999"/>
                </a:solidFill>
                <a:latin typeface="Calibri" panose="020F0502020204030204" pitchFamily="34" charset="0"/>
              </a:rPr>
              <a:t>created course, minors and </a:t>
            </a:r>
            <a:r>
              <a:rPr lang="en-US" altLang="sl-SI" sz="2400" b="1" dirty="0" smtClean="0">
                <a:solidFill>
                  <a:srgbClr val="009999"/>
                </a:solidFill>
                <a:latin typeface="Calibri" panose="020F0502020204030204" pitchFamily="34" charset="0"/>
              </a:rPr>
              <a:t>certificates</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Graduation requirements</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Strategies </a:t>
            </a:r>
            <a:r>
              <a:rPr lang="en-US" altLang="sl-SI" sz="2400" b="1" dirty="0">
                <a:solidFill>
                  <a:srgbClr val="009999"/>
                </a:solidFill>
                <a:latin typeface="Calibri" panose="020F0502020204030204" pitchFamily="34" charset="0"/>
              </a:rPr>
              <a:t>for legitimizing the </a:t>
            </a:r>
            <a:r>
              <a:rPr lang="en-US" altLang="sl-SI" sz="2400" b="1" dirty="0" smtClean="0">
                <a:solidFill>
                  <a:srgbClr val="009999"/>
                </a:solidFill>
                <a:latin typeface="Calibri" panose="020F0502020204030204" pitchFamily="34" charset="0"/>
              </a:rPr>
              <a:t>topic</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Participation </a:t>
            </a:r>
            <a:r>
              <a:rPr lang="en-US" altLang="sl-SI" sz="2400" b="1" dirty="0">
                <a:solidFill>
                  <a:srgbClr val="009999"/>
                </a:solidFill>
                <a:latin typeface="Calibri" panose="020F0502020204030204" pitchFamily="34" charset="0"/>
              </a:rPr>
              <a:t>in PRME</a:t>
            </a:r>
          </a:p>
        </p:txBody>
      </p:sp>
    </p:spTree>
    <p:extLst>
      <p:ext uri="{BB962C8B-B14F-4D97-AF65-F5344CB8AC3E}">
        <p14:creationId xmlns:p14="http://schemas.microsoft.com/office/powerpoint/2010/main" val="62570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81258"/>
          </a:xfrm>
        </p:spPr>
        <p:txBody>
          <a:bodyPr/>
          <a:lstStyle/>
          <a:p>
            <a:r>
              <a:rPr lang="en-US" altLang="sl-SI" dirty="0">
                <a:latin typeface="Calibri" panose="020F0502020204030204" pitchFamily="34" charset="0"/>
              </a:rPr>
              <a:t>Opportunities</a:t>
            </a:r>
            <a:endParaRPr lang="en-US" dirty="0">
              <a:latin typeface="Calibri" panose="020F0502020204030204" pitchFamily="34" charset="0"/>
            </a:endParaRPr>
          </a:p>
        </p:txBody>
      </p:sp>
      <p:sp>
        <p:nvSpPr>
          <p:cNvPr id="3" name="Subtitle 2"/>
          <p:cNvSpPr>
            <a:spLocks noGrp="1"/>
          </p:cNvSpPr>
          <p:nvPr>
            <p:ph type="subTitle" idx="1"/>
          </p:nvPr>
        </p:nvSpPr>
        <p:spPr>
          <a:xfrm>
            <a:off x="533400" y="1295400"/>
            <a:ext cx="8077200" cy="3352800"/>
          </a:xfrm>
        </p:spPr>
        <p:txBody>
          <a:bodyPr/>
          <a:lstStyle/>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Create a </a:t>
            </a:r>
            <a:r>
              <a:rPr lang="en-US" altLang="sl-SI" sz="2400" b="1" dirty="0">
                <a:solidFill>
                  <a:srgbClr val="009999"/>
                </a:solidFill>
                <a:latin typeface="Calibri" panose="020F0502020204030204" pitchFamily="34" charset="0"/>
              </a:rPr>
              <a:t>strong, compelling business and educational </a:t>
            </a:r>
            <a:r>
              <a:rPr lang="en-US" altLang="sl-SI" sz="2400" b="1" dirty="0" smtClean="0">
                <a:solidFill>
                  <a:srgbClr val="009999"/>
                </a:solidFill>
                <a:latin typeface="Calibri" panose="020F0502020204030204" pitchFamily="34" charset="0"/>
              </a:rPr>
              <a:t>case</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Find </a:t>
            </a:r>
            <a:r>
              <a:rPr lang="en-US" altLang="sl-SI" sz="2400" b="1" dirty="0">
                <a:solidFill>
                  <a:srgbClr val="009999"/>
                </a:solidFill>
                <a:latin typeface="Calibri" panose="020F0502020204030204" pitchFamily="34" charset="0"/>
              </a:rPr>
              <a:t>and leverage </a:t>
            </a:r>
            <a:r>
              <a:rPr lang="en-US" altLang="sl-SI" sz="2400" b="1" dirty="0" smtClean="0">
                <a:solidFill>
                  <a:srgbClr val="009999"/>
                </a:solidFill>
                <a:latin typeface="Calibri" panose="020F0502020204030204" pitchFamily="34" charset="0"/>
              </a:rPr>
              <a:t>champions</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Change </a:t>
            </a:r>
            <a:r>
              <a:rPr lang="en-US" altLang="sl-SI" sz="2400" b="1" dirty="0">
                <a:solidFill>
                  <a:srgbClr val="009999"/>
                </a:solidFill>
                <a:latin typeface="Calibri" panose="020F0502020204030204" pitchFamily="34" charset="0"/>
              </a:rPr>
              <a:t>stakeholders </a:t>
            </a:r>
            <a:r>
              <a:rPr lang="en-US" altLang="sl-SI" sz="2400" b="1" dirty="0" smtClean="0">
                <a:solidFill>
                  <a:srgbClr val="009999"/>
                </a:solidFill>
                <a:latin typeface="Calibri" panose="020F0502020204030204" pitchFamily="34" charset="0"/>
              </a:rPr>
              <a:t>attitudes</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Share </a:t>
            </a:r>
            <a:r>
              <a:rPr lang="en-US" altLang="sl-SI" sz="2400" b="1" dirty="0">
                <a:solidFill>
                  <a:srgbClr val="009999"/>
                </a:solidFill>
                <a:latin typeface="Calibri" panose="020F0502020204030204" pitchFamily="34" charset="0"/>
              </a:rPr>
              <a:t>best </a:t>
            </a:r>
            <a:r>
              <a:rPr lang="en-US" altLang="sl-SI" sz="2400" b="1" dirty="0" smtClean="0">
                <a:solidFill>
                  <a:srgbClr val="009999"/>
                </a:solidFill>
                <a:latin typeface="Calibri" panose="020F0502020204030204" pitchFamily="34" charset="0"/>
              </a:rPr>
              <a:t>practices</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Find </a:t>
            </a:r>
            <a:r>
              <a:rPr lang="en-US" altLang="sl-SI" sz="2400" b="1" dirty="0">
                <a:solidFill>
                  <a:srgbClr val="009999"/>
                </a:solidFill>
                <a:latin typeface="Calibri" panose="020F0502020204030204" pitchFamily="34" charset="0"/>
              </a:rPr>
              <a:t>the right </a:t>
            </a:r>
            <a:r>
              <a:rPr lang="en-US" altLang="sl-SI" sz="2400" b="1" dirty="0" smtClean="0">
                <a:solidFill>
                  <a:srgbClr val="009999"/>
                </a:solidFill>
                <a:latin typeface="Calibri" panose="020F0502020204030204" pitchFamily="34" charset="0"/>
              </a:rPr>
              <a:t>vocabulary</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Closer </a:t>
            </a:r>
            <a:r>
              <a:rPr lang="en-US" altLang="sl-SI" sz="2400" b="1" dirty="0">
                <a:solidFill>
                  <a:srgbClr val="009999"/>
                </a:solidFill>
                <a:latin typeface="Calibri" panose="020F0502020204030204" pitchFamily="34" charset="0"/>
              </a:rPr>
              <a:t>working relationship with </a:t>
            </a:r>
            <a:r>
              <a:rPr lang="en-US" altLang="sl-SI" sz="2400" b="1" dirty="0" smtClean="0">
                <a:solidFill>
                  <a:srgbClr val="009999"/>
                </a:solidFill>
                <a:latin typeface="Calibri" panose="020F0502020204030204" pitchFamily="34" charset="0"/>
              </a:rPr>
              <a:t>corporations</a:t>
            </a:r>
          </a:p>
          <a:p>
            <a:pPr marL="457200" indent="-457200" algn="l">
              <a:buFont typeface="Arial" panose="020B0604020202020204" pitchFamily="34" charset="0"/>
              <a:buChar char="•"/>
            </a:pPr>
            <a:r>
              <a:rPr lang="en-US" altLang="sl-SI" sz="2400" b="1" dirty="0" smtClean="0">
                <a:solidFill>
                  <a:srgbClr val="009999"/>
                </a:solidFill>
                <a:latin typeface="Calibri" panose="020F0502020204030204" pitchFamily="34" charset="0"/>
              </a:rPr>
              <a:t>New </a:t>
            </a:r>
            <a:r>
              <a:rPr lang="en-US" altLang="sl-SI" sz="2400" b="1" dirty="0">
                <a:solidFill>
                  <a:srgbClr val="009999"/>
                </a:solidFill>
                <a:latin typeface="Calibri" panose="020F0502020204030204" pitchFamily="34" charset="0"/>
              </a:rPr>
              <a:t>teaching materials</a:t>
            </a:r>
          </a:p>
          <a:p>
            <a:pPr marL="457200" indent="-457200" algn="l">
              <a:buFont typeface="Arial" panose="020B0604020202020204" pitchFamily="34" charset="0"/>
              <a:buChar char="•"/>
            </a:pPr>
            <a:endParaRPr lang="en-US" altLang="sl-SI" sz="2800" dirty="0">
              <a:solidFill>
                <a:srgbClr val="009999"/>
              </a:solidFill>
              <a:latin typeface="Calibri" panose="020F0502020204030204" pitchFamily="34" charset="0"/>
            </a:endParaRPr>
          </a:p>
        </p:txBody>
      </p:sp>
    </p:spTree>
    <p:extLst>
      <p:ext uri="{BB962C8B-B14F-4D97-AF65-F5344CB8AC3E}">
        <p14:creationId xmlns:p14="http://schemas.microsoft.com/office/powerpoint/2010/main" val="428171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990600"/>
          </a:xfrm>
        </p:spPr>
        <p:txBody>
          <a:bodyPr/>
          <a:lstStyle/>
          <a:p>
            <a:r>
              <a:rPr lang="en-US" altLang="sl-SI" dirty="0">
                <a:latin typeface="Calibri" panose="020F0502020204030204" pitchFamily="34" charset="0"/>
              </a:rPr>
              <a:t>WG </a:t>
            </a:r>
            <a:r>
              <a:rPr lang="en-US" altLang="sl-SI" dirty="0" smtClean="0">
                <a:latin typeface="Calibri" panose="020F0502020204030204" pitchFamily="34" charset="0"/>
              </a:rPr>
              <a:t>Deliverables </a:t>
            </a:r>
            <a:r>
              <a:rPr lang="en-US" altLang="sl-SI" dirty="0">
                <a:latin typeface="Calibri" panose="020F0502020204030204" pitchFamily="34" charset="0"/>
              </a:rPr>
              <a:t>for 3</a:t>
            </a:r>
            <a:r>
              <a:rPr lang="sl-SI" altLang="sl-SI" dirty="0">
                <a:latin typeface="Calibri" panose="020F0502020204030204" pitchFamily="34" charset="0"/>
              </a:rPr>
              <a:t>rd </a:t>
            </a:r>
            <a:r>
              <a:rPr lang="en-GB" altLang="sl-SI" dirty="0" smtClean="0">
                <a:latin typeface="Calibri" panose="020F0502020204030204" pitchFamily="34" charset="0"/>
              </a:rPr>
              <a:t>P</a:t>
            </a:r>
            <a:r>
              <a:rPr lang="en-US" altLang="sl-SI" dirty="0" smtClean="0">
                <a:latin typeface="Calibri" panose="020F0502020204030204" pitchFamily="34" charset="0"/>
              </a:rPr>
              <a:t>RME </a:t>
            </a:r>
            <a:r>
              <a:rPr lang="en-US" altLang="sl-SI" dirty="0">
                <a:latin typeface="Calibri" panose="020F0502020204030204" pitchFamily="34" charset="0"/>
              </a:rPr>
              <a:t>Global Forum and Rio+20 Conference</a:t>
            </a:r>
            <a:endParaRPr lang="en-US" dirty="0">
              <a:latin typeface="Calibri" panose="020F0502020204030204" pitchFamily="34" charset="0"/>
            </a:endParaRPr>
          </a:p>
        </p:txBody>
      </p:sp>
      <p:sp>
        <p:nvSpPr>
          <p:cNvPr id="3" name="Subtitle 2"/>
          <p:cNvSpPr>
            <a:spLocks noGrp="1"/>
          </p:cNvSpPr>
          <p:nvPr>
            <p:ph type="subTitle" idx="1"/>
          </p:nvPr>
        </p:nvSpPr>
        <p:spPr>
          <a:xfrm>
            <a:off x="228600" y="4114800"/>
            <a:ext cx="9144000" cy="1649015"/>
          </a:xfrm>
        </p:spPr>
        <p:txBody>
          <a:bodyPr/>
          <a:lstStyle/>
          <a:p>
            <a:pPr marL="342900" indent="-342900" algn="l">
              <a:buFont typeface="Arial" panose="020B0604020202020204" pitchFamily="34" charset="0"/>
              <a:buChar char="•"/>
            </a:pPr>
            <a:r>
              <a:rPr lang="sl-SI" altLang="sl-SI" sz="2000" b="1" dirty="0" smtClean="0">
                <a:solidFill>
                  <a:srgbClr val="009999"/>
                </a:solidFill>
                <a:latin typeface="Calibri" panose="020F0502020204030204" pitchFamily="34" charset="0"/>
                <a:hlinkClick r:id="rId2"/>
              </a:rPr>
              <a:t>http</a:t>
            </a:r>
            <a:r>
              <a:rPr lang="sl-SI" altLang="sl-SI" sz="2000" b="1" dirty="0">
                <a:solidFill>
                  <a:srgbClr val="009999"/>
                </a:solidFill>
                <a:latin typeface="Calibri" panose="020F0502020204030204" pitchFamily="34" charset="0"/>
                <a:hlinkClick r:id="rId2"/>
              </a:rPr>
              <a:t>://www.ceeman.org/publications/prme-working-group-report-on-fighting-poverty-through-management-education</a:t>
            </a:r>
            <a:r>
              <a:rPr lang="sl-SI" altLang="sl-SI" sz="2000" b="1" dirty="0">
                <a:solidFill>
                  <a:srgbClr val="009999"/>
                </a:solidFill>
                <a:latin typeface="Calibri" panose="020F0502020204030204" pitchFamily="34" charset="0"/>
              </a:rPr>
              <a:t> </a:t>
            </a:r>
          </a:p>
          <a:p>
            <a:pPr marL="342900" indent="-342900" algn="l">
              <a:buFont typeface="Arial" panose="020B0604020202020204" pitchFamily="34" charset="0"/>
              <a:buChar char="•"/>
            </a:pPr>
            <a:r>
              <a:rPr lang="en-US" altLang="sl-SI" sz="2000" b="1" dirty="0">
                <a:solidFill>
                  <a:srgbClr val="009999"/>
                </a:solidFill>
                <a:latin typeface="Calibri" panose="020F0502020204030204" pitchFamily="34" charset="0"/>
                <a:hlinkClick r:id="rId3"/>
              </a:rPr>
              <a:t>http://www.ceeman.org/publications/collection-of-best-practices-and-inspirational-solutions-for-fighting-poverty-through-management-education-2nd-edition-in-progress</a:t>
            </a:r>
            <a:r>
              <a:rPr lang="sl-SI" altLang="sl-SI" sz="2000" b="1" dirty="0">
                <a:solidFill>
                  <a:srgbClr val="009999"/>
                </a:solidFill>
                <a:latin typeface="Calibri" panose="020F0502020204030204" pitchFamily="34" charset="0"/>
              </a:rPr>
              <a:t> </a:t>
            </a:r>
            <a:endParaRPr lang="en-US" altLang="sl-SI" sz="2000" b="1" dirty="0">
              <a:solidFill>
                <a:srgbClr val="009999"/>
              </a:solidFill>
              <a:latin typeface="Calibri" panose="020F0502020204030204" pitchFamily="34" charset="0"/>
            </a:endParaRPr>
          </a:p>
          <a:p>
            <a:pPr algn="l"/>
            <a:endParaRPr lang="en-US" sz="2400" dirty="0">
              <a:latin typeface="Calibri" panose="020F0502020204030204" pitchFamily="34"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41121"/>
            <a:ext cx="1778783" cy="252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216105"/>
            <a:ext cx="1981200" cy="277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05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066800"/>
          </a:xfrm>
        </p:spPr>
        <p:txBody>
          <a:bodyPr/>
          <a:lstStyle/>
          <a:p>
            <a:r>
              <a:rPr lang="en-US" altLang="sl-SI" dirty="0">
                <a:latin typeface="Calibri" panose="020F0502020204030204" pitchFamily="34" charset="0"/>
              </a:rPr>
              <a:t>PRME Anti-poverty Working Group: </a:t>
            </a:r>
            <a:r>
              <a:rPr lang="sl-SI" altLang="sl-SI" dirty="0">
                <a:latin typeface="Calibri" panose="020F0502020204030204" pitchFamily="34" charset="0"/>
              </a:rPr>
              <a:t/>
            </a:r>
            <a:br>
              <a:rPr lang="sl-SI" altLang="sl-SI" dirty="0">
                <a:latin typeface="Calibri" panose="020F0502020204030204" pitchFamily="34" charset="0"/>
              </a:rPr>
            </a:br>
            <a:r>
              <a:rPr lang="en-US" altLang="sl-SI" dirty="0">
                <a:latin typeface="Calibri" panose="020F0502020204030204" pitchFamily="34" charset="0"/>
              </a:rPr>
              <a:t>Current and Future Activities</a:t>
            </a:r>
            <a:endParaRPr lang="en-US" dirty="0">
              <a:latin typeface="Calibri" panose="020F0502020204030204" pitchFamily="34" charset="0"/>
            </a:endParaRPr>
          </a:p>
        </p:txBody>
      </p:sp>
      <p:sp>
        <p:nvSpPr>
          <p:cNvPr id="3" name="Subtitle 2"/>
          <p:cNvSpPr>
            <a:spLocks noGrp="1"/>
          </p:cNvSpPr>
          <p:nvPr>
            <p:ph type="subTitle" idx="1"/>
          </p:nvPr>
        </p:nvSpPr>
        <p:spPr>
          <a:xfrm>
            <a:off x="330577" y="1295400"/>
            <a:ext cx="8534400" cy="1066800"/>
          </a:xfrm>
        </p:spPr>
        <p:txBody>
          <a:bodyPr/>
          <a:lstStyle/>
          <a:p>
            <a:pPr marL="457200" indent="-457200" algn="l">
              <a:buFont typeface="Arial" panose="020B0604020202020204" pitchFamily="34" charset="0"/>
              <a:buChar char="•"/>
            </a:pPr>
            <a:r>
              <a:rPr lang="en-US" altLang="sl-SI" sz="2800" dirty="0">
                <a:latin typeface="Calibri" panose="020F0502020204030204" pitchFamily="34" charset="0"/>
              </a:rPr>
              <a:t>Two Books on WHY and HOW to integrate poverty into management </a:t>
            </a:r>
            <a:r>
              <a:rPr lang="en-US" altLang="sl-SI" sz="2800" dirty="0" smtClean="0">
                <a:latin typeface="Calibri" panose="020F0502020204030204" pitchFamily="34" charset="0"/>
              </a:rPr>
              <a:t>education</a:t>
            </a:r>
            <a:endParaRPr lang="sl-SI" altLang="sl-SI" sz="2800" b="1" dirty="0">
              <a:solidFill>
                <a:srgbClr val="6666FF"/>
              </a:solidFill>
            </a:endParaRPr>
          </a:p>
          <a:p>
            <a:endParaRPr lang="sl-SI" altLang="sl-SI" sz="2000" b="1" dirty="0">
              <a:solidFill>
                <a:srgbClr val="6666FF"/>
              </a:solidFill>
            </a:endParaRPr>
          </a:p>
          <a:p>
            <a:pPr algn="l"/>
            <a:endParaRPr lang="sl-SI" altLang="sl-SI" sz="2400" i="1" dirty="0">
              <a:solidFill>
                <a:srgbClr val="6666FF"/>
              </a:solidFill>
              <a:latin typeface="Calibri" panose="020F0502020204030204" pitchFamily="34" charset="0"/>
            </a:endParaRPr>
          </a:p>
          <a:p>
            <a:pPr marL="457200" indent="-457200" algn="l">
              <a:buFont typeface="Arial" panose="020B0604020202020204" pitchFamily="34" charset="0"/>
              <a:buChar char="•"/>
            </a:pPr>
            <a:endParaRPr lang="sl-SI" altLang="sl-SI" dirty="0">
              <a:solidFill>
                <a:srgbClr val="6666FF"/>
              </a:solidFill>
              <a:latin typeface="Calibri" panose="020F0502020204030204" pitchFamily="34" charset="0"/>
            </a:endParaRPr>
          </a:p>
          <a:p>
            <a:endParaRPr lang="en-US" dirty="0"/>
          </a:p>
        </p:txBody>
      </p:sp>
      <p:pic>
        <p:nvPicPr>
          <p:cNvPr id="4" name="Picture 2" descr="C:\Users\mgudic\AppData\Local\Microsoft\Windows\Temporary Internet Files\Content.Outlook\ZZZTR9TM\POV_COVER_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799" y="1905001"/>
            <a:ext cx="208317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enleaf Publishing"/>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302685"/>
            <a:ext cx="5191125" cy="609600"/>
          </a:xfrm>
          <a:prstGeom prst="rect">
            <a:avLst/>
          </a:prstGeom>
          <a:noFill/>
          <a:ln>
            <a:noFill/>
          </a:ln>
        </p:spPr>
      </p:pic>
      <p:sp>
        <p:nvSpPr>
          <p:cNvPr id="6" name="Subtitle 2"/>
          <p:cNvSpPr txBox="1">
            <a:spLocks/>
          </p:cNvSpPr>
          <p:nvPr/>
        </p:nvSpPr>
        <p:spPr bwMode="auto">
          <a:xfrm>
            <a:off x="333375" y="2209801"/>
            <a:ext cx="64484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Arial" charset="0"/>
                <a:ea typeface="ＭＳ Ｐゴシック" charset="-128"/>
                <a:cs typeface="ＭＳ Ｐゴシック" charset="-128"/>
              </a:defRPr>
            </a:lvl1pPr>
            <a:lvl2pPr marL="808038" indent="-350838"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50938"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493838"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1836738"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293938" indent="-228600" algn="l" rtl="0" fontAlgn="base">
              <a:spcBef>
                <a:spcPct val="20000"/>
              </a:spcBef>
              <a:spcAft>
                <a:spcPct val="0"/>
              </a:spcAft>
              <a:buChar char="»"/>
              <a:defRPr sz="2000">
                <a:solidFill>
                  <a:schemeClr val="tx1"/>
                </a:solidFill>
                <a:latin typeface="+mn-lt"/>
              </a:defRPr>
            </a:lvl6pPr>
            <a:lvl7pPr marL="2751138" indent="-228600" algn="l" rtl="0" fontAlgn="base">
              <a:spcBef>
                <a:spcPct val="20000"/>
              </a:spcBef>
              <a:spcAft>
                <a:spcPct val="0"/>
              </a:spcAft>
              <a:buChar char="»"/>
              <a:defRPr sz="2000">
                <a:solidFill>
                  <a:schemeClr val="tx1"/>
                </a:solidFill>
                <a:latin typeface="+mn-lt"/>
              </a:defRPr>
            </a:lvl7pPr>
            <a:lvl8pPr marL="3208338" indent="-228600" algn="l" rtl="0" fontAlgn="base">
              <a:spcBef>
                <a:spcPct val="20000"/>
              </a:spcBef>
              <a:spcAft>
                <a:spcPct val="0"/>
              </a:spcAft>
              <a:buChar char="»"/>
              <a:defRPr sz="2000">
                <a:solidFill>
                  <a:schemeClr val="tx1"/>
                </a:solidFill>
                <a:latin typeface="+mn-lt"/>
              </a:defRPr>
            </a:lvl8pPr>
            <a:lvl9pPr marL="3665538" indent="-228600" algn="l" rtl="0" fontAlgn="base">
              <a:spcBef>
                <a:spcPct val="20000"/>
              </a:spcBef>
              <a:spcAft>
                <a:spcPct val="0"/>
              </a:spcAft>
              <a:buChar char="»"/>
              <a:defRPr sz="2000">
                <a:solidFill>
                  <a:schemeClr val="tx1"/>
                </a:solidFill>
                <a:latin typeface="+mn-lt"/>
              </a:defRPr>
            </a:lvl9pPr>
          </a:lstStyle>
          <a:p>
            <a:pPr marL="457200" indent="-457200" algn="l">
              <a:buFont typeface="Arial" panose="020B0604020202020204" pitchFamily="34" charset="0"/>
              <a:buChar char="•"/>
            </a:pPr>
            <a:r>
              <a:rPr lang="en-US" altLang="sl-SI" sz="2800" b="1" kern="0" dirty="0" smtClean="0">
                <a:solidFill>
                  <a:srgbClr val="009999"/>
                </a:solidFill>
                <a:latin typeface="Calibri" panose="020F0502020204030204" pitchFamily="34" charset="0"/>
              </a:rPr>
              <a:t>Book 1</a:t>
            </a:r>
            <a:r>
              <a:rPr lang="en-US" altLang="sl-SI" sz="2800" kern="0" dirty="0" smtClean="0">
                <a:solidFill>
                  <a:srgbClr val="009999"/>
                </a:solidFill>
                <a:latin typeface="Calibri" panose="020F0502020204030204" pitchFamily="34" charset="0"/>
              </a:rPr>
              <a:t> </a:t>
            </a:r>
            <a:r>
              <a:rPr lang="en-US" altLang="sl-SI" sz="2800" b="1" kern="0" dirty="0" smtClean="0">
                <a:solidFill>
                  <a:srgbClr val="009999"/>
                </a:solidFill>
                <a:latin typeface="Calibri" panose="020F0502020204030204" pitchFamily="34" charset="0"/>
              </a:rPr>
              <a:t>2014 </a:t>
            </a:r>
            <a:r>
              <a:rPr lang="en-US" altLang="sl-SI" sz="2400" kern="0" dirty="0" smtClean="0">
                <a:solidFill>
                  <a:srgbClr val="009999"/>
                </a:solidFill>
                <a:latin typeface="Calibri" panose="020F0502020204030204" pitchFamily="34" charset="0"/>
              </a:rPr>
              <a:t>Managua</a:t>
            </a:r>
          </a:p>
          <a:p>
            <a:pPr marL="457200" indent="-457200" algn="l">
              <a:buFont typeface="Arial" panose="020B0604020202020204" pitchFamily="34" charset="0"/>
              <a:buChar char="•"/>
            </a:pPr>
            <a:r>
              <a:rPr lang="en-US" altLang="sl-SI" sz="2800" b="1" kern="0" dirty="0" smtClean="0">
                <a:solidFill>
                  <a:srgbClr val="009999"/>
                </a:solidFill>
                <a:latin typeface="Calibri" panose="020F0502020204030204" pitchFamily="34" charset="0"/>
              </a:rPr>
              <a:t>Book 2 2015 </a:t>
            </a:r>
            <a:r>
              <a:rPr lang="en-US" altLang="sl-SI" sz="2400" i="1" kern="0" dirty="0" smtClean="0">
                <a:solidFill>
                  <a:srgbClr val="009999"/>
                </a:solidFill>
                <a:latin typeface="Calibri" panose="020F0502020204030204" pitchFamily="34" charset="0"/>
              </a:rPr>
              <a:t>21st Management Education and the Challenge of Poverty</a:t>
            </a:r>
          </a:p>
          <a:p>
            <a:pPr marL="457200" indent="-457200" algn="l">
              <a:buFont typeface="Arial" panose="020B0604020202020204" pitchFamily="34" charset="0"/>
              <a:buChar char="•"/>
            </a:pPr>
            <a:r>
              <a:rPr lang="en-US" sz="1900" b="1" kern="0" dirty="0" smtClean="0"/>
              <a:t>WG Conference at </a:t>
            </a:r>
            <a:r>
              <a:rPr lang="en-US" sz="1900" b="1" kern="0" dirty="0" err="1" smtClean="0"/>
              <a:t>Bocconi</a:t>
            </a:r>
            <a:r>
              <a:rPr lang="en-US" sz="1900" b="1" kern="0" dirty="0" smtClean="0"/>
              <a:t>, Milan, Italy at EXPO 2015</a:t>
            </a:r>
          </a:p>
          <a:p>
            <a:pPr lvl="1"/>
            <a:r>
              <a:rPr lang="en-US" sz="1600" b="1" i="1" kern="0" dirty="0" smtClean="0">
                <a:solidFill>
                  <a:srgbClr val="009999"/>
                </a:solidFill>
              </a:rPr>
              <a:t>Fighting poverty through management education to promote growth, health, employment</a:t>
            </a:r>
            <a:endParaRPr lang="en-US" altLang="sl-SI" sz="1600" b="1" i="1" kern="0" dirty="0" smtClean="0">
              <a:solidFill>
                <a:srgbClr val="009999"/>
              </a:solidFill>
            </a:endParaRPr>
          </a:p>
          <a:p>
            <a:pPr algn="l"/>
            <a:r>
              <a:rPr lang="en-US" altLang="sl-SI" sz="2400" kern="0" dirty="0" smtClean="0">
                <a:solidFill>
                  <a:srgbClr val="009999"/>
                </a:solidFill>
                <a:latin typeface="Calibri" panose="020F0502020204030204" pitchFamily="34" charset="0"/>
              </a:rPr>
              <a:t>					</a:t>
            </a:r>
          </a:p>
          <a:p>
            <a:endParaRPr lang="sl-SI" altLang="sl-SI" sz="2000" b="1" kern="0" dirty="0" smtClean="0">
              <a:solidFill>
                <a:srgbClr val="6666FF"/>
              </a:solidFill>
            </a:endParaRPr>
          </a:p>
          <a:p>
            <a:endParaRPr lang="sl-SI" altLang="sl-SI" sz="2000" b="1" kern="0" dirty="0" smtClean="0">
              <a:solidFill>
                <a:srgbClr val="6666FF"/>
              </a:solidFill>
            </a:endParaRPr>
          </a:p>
          <a:p>
            <a:pPr algn="l"/>
            <a:endParaRPr lang="sl-SI" altLang="sl-SI" sz="2400" i="1" kern="0" dirty="0" smtClean="0">
              <a:solidFill>
                <a:srgbClr val="6666FF"/>
              </a:solidFill>
              <a:latin typeface="Calibri" panose="020F0502020204030204" pitchFamily="34" charset="0"/>
            </a:endParaRPr>
          </a:p>
          <a:p>
            <a:pPr marL="457200" indent="-457200" algn="l">
              <a:buFont typeface="Arial" panose="020B0604020202020204" pitchFamily="34" charset="0"/>
              <a:buChar char="•"/>
            </a:pPr>
            <a:endParaRPr lang="sl-SI" altLang="sl-SI" kern="0" dirty="0" smtClean="0">
              <a:solidFill>
                <a:srgbClr val="6666FF"/>
              </a:solidFill>
              <a:latin typeface="Calibri" panose="020F0502020204030204" pitchFamily="34" charset="0"/>
            </a:endParaRPr>
          </a:p>
          <a:p>
            <a:endParaRPr lang="en-US" kern="0" dirty="0"/>
          </a:p>
        </p:txBody>
      </p:sp>
    </p:spTree>
    <p:extLst>
      <p:ext uri="{BB962C8B-B14F-4D97-AF65-F5344CB8AC3E}">
        <p14:creationId xmlns:p14="http://schemas.microsoft.com/office/powerpoint/2010/main" val="192712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86800" cy="914400"/>
          </a:xfrm>
        </p:spPr>
        <p:txBody>
          <a:bodyPr/>
          <a:lstStyle/>
          <a:p>
            <a:r>
              <a:rPr lang="en-US" altLang="sl-SI" dirty="0">
                <a:latin typeface="Calibri" panose="020F0502020204030204" pitchFamily="34" charset="0"/>
              </a:rPr>
              <a:t>Experiential learning conference in Nicaragua</a:t>
            </a:r>
            <a:r>
              <a:rPr lang="sl-SI" altLang="sl-SI" sz="2400" dirty="0">
                <a:latin typeface="Calibri" panose="020F0502020204030204" pitchFamily="34" charset="0"/>
              </a:rPr>
              <a:t/>
            </a:r>
            <a:br>
              <a:rPr lang="sl-SI" altLang="sl-SI" sz="2400" dirty="0">
                <a:latin typeface="Calibri" panose="020F0502020204030204" pitchFamily="34" charset="0"/>
              </a:rPr>
            </a:br>
            <a:r>
              <a:rPr lang="sl-SI" altLang="sl-SI" sz="2400" i="1" dirty="0">
                <a:latin typeface="Calibri" panose="020F0502020204030204" pitchFamily="34" charset="0"/>
              </a:rPr>
              <a:t>INCAE, Managua, </a:t>
            </a:r>
            <a:r>
              <a:rPr lang="en-US" altLang="sl-SI" sz="2400" i="1" dirty="0">
                <a:latin typeface="Calibri" panose="020F0502020204030204" pitchFamily="34" charset="0"/>
              </a:rPr>
              <a:t>28-30 July 2014</a:t>
            </a:r>
            <a:endParaRPr lang="en-US" dirty="0">
              <a:latin typeface="Calibri" panose="020F0502020204030204" pitchFamily="34" charset="0"/>
            </a:endParaRPr>
          </a:p>
        </p:txBody>
      </p:sp>
      <p:sp>
        <p:nvSpPr>
          <p:cNvPr id="3" name="Subtitle 2"/>
          <p:cNvSpPr>
            <a:spLocks noGrp="1"/>
          </p:cNvSpPr>
          <p:nvPr>
            <p:ph type="subTitle" idx="1"/>
          </p:nvPr>
        </p:nvSpPr>
        <p:spPr>
          <a:xfrm>
            <a:off x="457200" y="1142999"/>
            <a:ext cx="8153400" cy="4572001"/>
          </a:xfrm>
        </p:spPr>
        <p:txBody>
          <a:bodyPr/>
          <a:lstStyle/>
          <a:p>
            <a:pPr marL="342900" indent="-342900" algn="l">
              <a:buFont typeface="Arial" panose="020B0604020202020204" pitchFamily="34" charset="0"/>
              <a:buChar char="•"/>
            </a:pPr>
            <a:r>
              <a:rPr lang="en-US" altLang="sl-SI" sz="2000" b="1" dirty="0">
                <a:solidFill>
                  <a:srgbClr val="009999"/>
                </a:solidFill>
                <a:latin typeface="Calibri" panose="020F0502020204030204" pitchFamily="34" charset="0"/>
              </a:rPr>
              <a:t>Leveraging Innovative and Cross-country Learning for Poverty Reduction: Climbing the Economic Ladder – Examples from and for Nicaragua</a:t>
            </a:r>
          </a:p>
          <a:p>
            <a:pPr lvl="1"/>
            <a:r>
              <a:rPr lang="en-US" altLang="sl-SI" sz="1600" dirty="0" smtClean="0">
                <a:solidFill>
                  <a:schemeClr val="tx1"/>
                </a:solidFill>
                <a:latin typeface="Calibri" panose="020F0502020204030204" pitchFamily="34" charset="0"/>
              </a:rPr>
              <a:t>Welcome and opening</a:t>
            </a:r>
          </a:p>
          <a:p>
            <a:pPr lvl="1"/>
            <a:r>
              <a:rPr lang="en-US" altLang="sl-SI" sz="1600" dirty="0" smtClean="0">
                <a:solidFill>
                  <a:schemeClr val="tx1"/>
                </a:solidFill>
                <a:latin typeface="Calibri" panose="020F0502020204030204" pitchFamily="34" charset="0"/>
              </a:rPr>
              <a:t>Panel</a:t>
            </a:r>
            <a:r>
              <a:rPr lang="sl-SI" altLang="sl-SI" sz="1600" dirty="0" smtClean="0">
                <a:solidFill>
                  <a:schemeClr val="tx1"/>
                </a:solidFill>
                <a:latin typeface="Calibri" panose="020F0502020204030204" pitchFamily="34" charset="0"/>
              </a:rPr>
              <a:t> I</a:t>
            </a:r>
            <a:r>
              <a:rPr lang="en-US" altLang="sl-SI" sz="1600" dirty="0" smtClean="0">
                <a:solidFill>
                  <a:schemeClr val="tx1"/>
                </a:solidFill>
                <a:latin typeface="Calibri" panose="020F0502020204030204" pitchFamily="34" charset="0"/>
              </a:rPr>
              <a:t>: Nicaragua: context, cases, collaborations</a:t>
            </a:r>
          </a:p>
          <a:p>
            <a:pPr lvl="1"/>
            <a:r>
              <a:rPr lang="en-US" altLang="sl-SI" sz="1600" dirty="0" smtClean="0">
                <a:solidFill>
                  <a:schemeClr val="tx1"/>
                </a:solidFill>
                <a:latin typeface="Calibri" panose="020F0502020204030204" pitchFamily="34" charset="0"/>
              </a:rPr>
              <a:t>Panel</a:t>
            </a:r>
            <a:r>
              <a:rPr lang="sl-SI" altLang="sl-SI" sz="1600" dirty="0" smtClean="0">
                <a:solidFill>
                  <a:schemeClr val="tx1"/>
                </a:solidFill>
                <a:latin typeface="Calibri" panose="020F0502020204030204" pitchFamily="34" charset="0"/>
              </a:rPr>
              <a:t> II</a:t>
            </a:r>
            <a:r>
              <a:rPr lang="en-US" altLang="sl-SI" sz="1600" dirty="0" smtClean="0">
                <a:solidFill>
                  <a:schemeClr val="tx1"/>
                </a:solidFill>
                <a:latin typeface="Calibri" panose="020F0502020204030204" pitchFamily="34" charset="0"/>
              </a:rPr>
              <a:t>: Lessons from the rest of the world</a:t>
            </a:r>
          </a:p>
          <a:p>
            <a:pPr lvl="1"/>
            <a:r>
              <a:rPr lang="en-US" altLang="sl-SI" sz="1600" dirty="0" smtClean="0">
                <a:solidFill>
                  <a:schemeClr val="tx1"/>
                </a:solidFill>
                <a:latin typeface="Calibri" panose="020F0502020204030204" pitchFamily="34" charset="0"/>
              </a:rPr>
              <a:t>Academic paper session</a:t>
            </a:r>
            <a:r>
              <a:rPr lang="sl-SI" altLang="sl-SI" sz="1600" dirty="0" smtClean="0">
                <a:solidFill>
                  <a:schemeClr val="tx1"/>
                </a:solidFill>
                <a:latin typeface="Calibri" panose="020F0502020204030204" pitchFamily="34" charset="0"/>
              </a:rPr>
              <a:t> 1</a:t>
            </a:r>
            <a:r>
              <a:rPr lang="en-US" altLang="sl-SI" sz="1600" dirty="0" smtClean="0">
                <a:solidFill>
                  <a:schemeClr val="tx1"/>
                </a:solidFill>
                <a:latin typeface="Calibri" panose="020F0502020204030204" pitchFamily="34" charset="0"/>
              </a:rPr>
              <a:t>: Macro level issues – Learning at the country level</a:t>
            </a:r>
          </a:p>
          <a:p>
            <a:pPr lvl="1"/>
            <a:r>
              <a:rPr lang="en-US" altLang="sl-SI" sz="1600" dirty="0" smtClean="0">
                <a:solidFill>
                  <a:schemeClr val="tx1"/>
                </a:solidFill>
                <a:latin typeface="Calibri" panose="020F0502020204030204" pitchFamily="34" charset="0"/>
              </a:rPr>
              <a:t>Academic paper session</a:t>
            </a:r>
            <a:r>
              <a:rPr lang="sl-SI" altLang="sl-SI" sz="1600" dirty="0" smtClean="0">
                <a:solidFill>
                  <a:schemeClr val="tx1"/>
                </a:solidFill>
                <a:latin typeface="Calibri" panose="020F0502020204030204" pitchFamily="34" charset="0"/>
              </a:rPr>
              <a:t> 2</a:t>
            </a:r>
            <a:r>
              <a:rPr lang="en-US" altLang="sl-SI" sz="1600" dirty="0" smtClean="0">
                <a:solidFill>
                  <a:schemeClr val="tx1"/>
                </a:solidFill>
                <a:latin typeface="Calibri" panose="020F0502020204030204" pitchFamily="34" charset="0"/>
              </a:rPr>
              <a:t> : Micro level issues – Learning from entrepreneurs</a:t>
            </a:r>
          </a:p>
          <a:p>
            <a:pPr lvl="1"/>
            <a:r>
              <a:rPr lang="en-US" altLang="sl-SI" sz="1600" dirty="0" smtClean="0">
                <a:solidFill>
                  <a:schemeClr val="tx1"/>
                </a:solidFill>
                <a:latin typeface="Calibri" panose="020F0502020204030204" pitchFamily="34" charset="0"/>
              </a:rPr>
              <a:t>Academic session</a:t>
            </a:r>
            <a:r>
              <a:rPr lang="sl-SI" altLang="sl-SI" sz="1600" dirty="0" smtClean="0">
                <a:solidFill>
                  <a:schemeClr val="tx1"/>
                </a:solidFill>
                <a:latin typeface="Calibri" panose="020F0502020204030204" pitchFamily="34" charset="0"/>
              </a:rPr>
              <a:t> 3</a:t>
            </a:r>
            <a:r>
              <a:rPr lang="en-US" altLang="sl-SI" sz="1600" dirty="0" smtClean="0">
                <a:solidFill>
                  <a:schemeClr val="tx1"/>
                </a:solidFill>
                <a:latin typeface="Calibri" panose="020F0502020204030204" pitchFamily="34" charset="0"/>
              </a:rPr>
              <a:t>: Learning from innovations in business schools</a:t>
            </a:r>
          </a:p>
          <a:p>
            <a:pPr lvl="1"/>
            <a:r>
              <a:rPr lang="en-US" altLang="sl-SI" sz="1600" dirty="0" smtClean="0">
                <a:solidFill>
                  <a:schemeClr val="tx1"/>
                </a:solidFill>
                <a:latin typeface="Calibri" panose="020F0502020204030204" pitchFamily="34" charset="0"/>
              </a:rPr>
              <a:t>Experiential learning study trips – two visits</a:t>
            </a:r>
          </a:p>
          <a:p>
            <a:pPr lvl="1"/>
            <a:r>
              <a:rPr lang="en-US" altLang="sl-SI" sz="1600" dirty="0" smtClean="0">
                <a:solidFill>
                  <a:schemeClr val="tx1"/>
                </a:solidFill>
                <a:latin typeface="Calibri" panose="020F0502020204030204" pitchFamily="34" charset="0"/>
              </a:rPr>
              <a:t>Debriefing/reflection session</a:t>
            </a:r>
          </a:p>
          <a:p>
            <a:pPr lvl="1"/>
            <a:r>
              <a:rPr lang="en-US" altLang="sl-SI" sz="1600" dirty="0" smtClean="0">
                <a:solidFill>
                  <a:schemeClr val="tx1"/>
                </a:solidFill>
                <a:latin typeface="Calibri" panose="020F0502020204030204" pitchFamily="34" charset="0"/>
              </a:rPr>
              <a:t>Roundtable discussion</a:t>
            </a:r>
          </a:p>
          <a:p>
            <a:pPr lvl="1"/>
            <a:r>
              <a:rPr lang="en-US" altLang="sl-SI" sz="1600" dirty="0" smtClean="0">
                <a:solidFill>
                  <a:schemeClr val="tx1"/>
                </a:solidFill>
                <a:latin typeface="Calibri" panose="020F0502020204030204" pitchFamily="34" charset="0"/>
              </a:rPr>
              <a:t>Knowledge integration</a:t>
            </a:r>
          </a:p>
          <a:p>
            <a:pPr lvl="1"/>
            <a:r>
              <a:rPr lang="en-US" altLang="sl-SI" sz="1600" dirty="0" smtClean="0">
                <a:solidFill>
                  <a:schemeClr val="tx1"/>
                </a:solidFill>
                <a:latin typeface="Calibri" panose="020F0502020204030204" pitchFamily="34" charset="0"/>
              </a:rPr>
              <a:t>Conference conclusion</a:t>
            </a:r>
          </a:p>
          <a:p>
            <a:pPr marL="342900" indent="-342900" algn="l">
              <a:buFont typeface="Arial" panose="020B0604020202020204" pitchFamily="34" charset="0"/>
              <a:buChar char="•"/>
            </a:pPr>
            <a:r>
              <a:rPr lang="en-US" altLang="sl-SI" sz="2000" b="1" dirty="0">
                <a:solidFill>
                  <a:srgbClr val="009999"/>
                </a:solidFill>
                <a:latin typeface="Calibri" panose="020F0502020204030204" pitchFamily="34" charset="0"/>
              </a:rPr>
              <a:t>Poverty book launch</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4180066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lstStyle/>
          <a:p>
            <a:r>
              <a:rPr lang="en-US" dirty="0">
                <a:latin typeface="Calibri" panose="020F0502020204030204" pitchFamily="34" charset="0"/>
              </a:rPr>
              <a:t>INCAE Business School</a:t>
            </a:r>
          </a:p>
        </p:txBody>
      </p:sp>
      <p:sp>
        <p:nvSpPr>
          <p:cNvPr id="3" name="Subtitle 2"/>
          <p:cNvSpPr>
            <a:spLocks noGrp="1"/>
          </p:cNvSpPr>
          <p:nvPr>
            <p:ph type="subTitle" idx="1"/>
          </p:nvPr>
        </p:nvSpPr>
        <p:spPr>
          <a:xfrm>
            <a:off x="228600" y="914400"/>
            <a:ext cx="8737598" cy="1828800"/>
          </a:xfrm>
        </p:spPr>
        <p:txBody>
          <a:bodyPr/>
          <a:lstStyle/>
          <a:p>
            <a:pPr marL="457200" indent="-457200" algn="l">
              <a:buFont typeface="Arial" panose="020B0604020202020204" pitchFamily="34" charset="0"/>
              <a:buChar char="•"/>
            </a:pPr>
            <a:r>
              <a:rPr lang="en-US" sz="2400" dirty="0">
                <a:latin typeface="Calibri" panose="020F0502020204030204" pitchFamily="34" charset="0"/>
              </a:rPr>
              <a:t>INCAE was founded in 1964 as a private, non-profit, </a:t>
            </a:r>
            <a:r>
              <a:rPr lang="en-US" sz="2400" dirty="0" smtClean="0">
                <a:latin typeface="Calibri" panose="020F0502020204030204" pitchFamily="34" charset="0"/>
              </a:rPr>
              <a:t>multi-national</a:t>
            </a:r>
            <a:r>
              <a:rPr lang="en-US" sz="2400" dirty="0">
                <a:latin typeface="Calibri" panose="020F0502020204030204" pitchFamily="34" charset="0"/>
              </a:rPr>
              <a:t>, higher education organization devoted to teaching and research endeavors in the fields of business and </a:t>
            </a:r>
            <a:r>
              <a:rPr lang="en-US" sz="2400" dirty="0" smtClean="0">
                <a:latin typeface="Calibri" panose="020F0502020204030204" pitchFamily="34" charset="0"/>
              </a:rPr>
              <a:t>economics.</a:t>
            </a:r>
          </a:p>
        </p:txBody>
      </p:sp>
      <p:pic>
        <p:nvPicPr>
          <p:cNvPr id="4" name="Picture 3" descr="Screen Shot 2014-05-09 at 3.54.34 PM.png"/>
          <p:cNvPicPr>
            <a:picLocks noChangeAspect="1"/>
          </p:cNvPicPr>
          <p:nvPr/>
        </p:nvPicPr>
        <p:blipFill>
          <a:blip r:embed="rId2"/>
          <a:stretch>
            <a:fillRect/>
          </a:stretch>
        </p:blipFill>
        <p:spPr>
          <a:xfrm>
            <a:off x="3733800" y="2438401"/>
            <a:ext cx="5232398" cy="2743199"/>
          </a:xfrm>
          <a:prstGeom prst="rect">
            <a:avLst/>
          </a:prstGeom>
        </p:spPr>
      </p:pic>
      <p:sp>
        <p:nvSpPr>
          <p:cNvPr id="5" name="Subtitle 2"/>
          <p:cNvSpPr txBox="1">
            <a:spLocks/>
          </p:cNvSpPr>
          <p:nvPr/>
        </p:nvSpPr>
        <p:spPr bwMode="auto">
          <a:xfrm>
            <a:off x="228600" y="2438401"/>
            <a:ext cx="3591143" cy="175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Arial" charset="0"/>
                <a:ea typeface="ＭＳ Ｐゴシック" charset="-128"/>
                <a:cs typeface="ＭＳ Ｐゴシック" charset="-128"/>
              </a:defRPr>
            </a:lvl1pPr>
            <a:lvl2pPr marL="808038" indent="-350838" algn="l" rtl="0" eaLnBrk="0" fontAlgn="base" hangingPunct="0">
              <a:spcBef>
                <a:spcPct val="20000"/>
              </a:spcBef>
              <a:spcAft>
                <a:spcPct val="0"/>
              </a:spcAft>
              <a:buChar char="–"/>
              <a:defRPr sz="2800">
                <a:solidFill>
                  <a:schemeClr val="tx1"/>
                </a:solidFill>
                <a:latin typeface="Arial" charset="0"/>
                <a:ea typeface="ＭＳ Ｐゴシック" charset="-128"/>
              </a:defRPr>
            </a:lvl2pPr>
            <a:lvl3pPr marL="1150938" indent="-228600" algn="l" rtl="0" eaLnBrk="0" fontAlgn="base" hangingPunct="0">
              <a:spcBef>
                <a:spcPct val="20000"/>
              </a:spcBef>
              <a:spcAft>
                <a:spcPct val="0"/>
              </a:spcAft>
              <a:buChar char="•"/>
              <a:defRPr sz="2400">
                <a:solidFill>
                  <a:schemeClr val="tx1"/>
                </a:solidFill>
                <a:latin typeface="Arial" charset="0"/>
                <a:ea typeface="ＭＳ Ｐゴシック" charset="-128"/>
              </a:defRPr>
            </a:lvl3pPr>
            <a:lvl4pPr marL="1493838" indent="-228600" algn="l" rtl="0" eaLnBrk="0" fontAlgn="base" hangingPunct="0">
              <a:spcBef>
                <a:spcPct val="20000"/>
              </a:spcBef>
              <a:spcAft>
                <a:spcPct val="0"/>
              </a:spcAft>
              <a:buChar char="–"/>
              <a:defRPr sz="2000">
                <a:solidFill>
                  <a:schemeClr val="tx1"/>
                </a:solidFill>
                <a:latin typeface="Arial" charset="0"/>
                <a:ea typeface="ＭＳ Ｐゴシック" charset="-128"/>
              </a:defRPr>
            </a:lvl4pPr>
            <a:lvl5pPr marL="1836738" indent="-228600" algn="l" rtl="0" eaLnBrk="0" fontAlgn="base" hangingPunct="0">
              <a:spcBef>
                <a:spcPct val="20000"/>
              </a:spcBef>
              <a:spcAft>
                <a:spcPct val="0"/>
              </a:spcAft>
              <a:buChar char="»"/>
              <a:defRPr sz="2000">
                <a:solidFill>
                  <a:schemeClr val="tx1"/>
                </a:solidFill>
                <a:latin typeface="Arial" charset="0"/>
                <a:ea typeface="ＭＳ Ｐゴシック" charset="-128"/>
              </a:defRPr>
            </a:lvl5pPr>
            <a:lvl6pPr marL="2293938" indent="-228600" algn="l" rtl="0" fontAlgn="base">
              <a:spcBef>
                <a:spcPct val="20000"/>
              </a:spcBef>
              <a:spcAft>
                <a:spcPct val="0"/>
              </a:spcAft>
              <a:buChar char="»"/>
              <a:defRPr sz="2000">
                <a:solidFill>
                  <a:schemeClr val="tx1"/>
                </a:solidFill>
                <a:latin typeface="+mn-lt"/>
              </a:defRPr>
            </a:lvl6pPr>
            <a:lvl7pPr marL="2751138" indent="-228600" algn="l" rtl="0" fontAlgn="base">
              <a:spcBef>
                <a:spcPct val="20000"/>
              </a:spcBef>
              <a:spcAft>
                <a:spcPct val="0"/>
              </a:spcAft>
              <a:buChar char="»"/>
              <a:defRPr sz="2000">
                <a:solidFill>
                  <a:schemeClr val="tx1"/>
                </a:solidFill>
                <a:latin typeface="+mn-lt"/>
              </a:defRPr>
            </a:lvl7pPr>
            <a:lvl8pPr marL="3208338" indent="-228600" algn="l" rtl="0" fontAlgn="base">
              <a:spcBef>
                <a:spcPct val="20000"/>
              </a:spcBef>
              <a:spcAft>
                <a:spcPct val="0"/>
              </a:spcAft>
              <a:buChar char="»"/>
              <a:defRPr sz="2000">
                <a:solidFill>
                  <a:schemeClr val="tx1"/>
                </a:solidFill>
                <a:latin typeface="+mn-lt"/>
              </a:defRPr>
            </a:lvl8pPr>
            <a:lvl9pPr marL="3665538" indent="-228600" algn="l" rtl="0" fontAlgn="base">
              <a:spcBef>
                <a:spcPct val="20000"/>
              </a:spcBef>
              <a:spcAft>
                <a:spcPct val="0"/>
              </a:spcAft>
              <a:buChar char="»"/>
              <a:defRPr sz="2000">
                <a:solidFill>
                  <a:schemeClr val="tx1"/>
                </a:solidFill>
                <a:latin typeface="+mn-lt"/>
              </a:defRPr>
            </a:lvl9pPr>
          </a:lstStyle>
          <a:p>
            <a:pPr marL="457200" indent="-457200" algn="l">
              <a:buFont typeface="Arial" panose="020B0604020202020204" pitchFamily="34" charset="0"/>
              <a:buChar char="•"/>
            </a:pPr>
            <a:r>
              <a:rPr lang="en-US" sz="2400" kern="0" dirty="0" smtClean="0">
                <a:latin typeface="Calibri" panose="020F0502020204030204" pitchFamily="34" charset="0"/>
              </a:rPr>
              <a:t>Campuses in Costa Rica and Nicaragua</a:t>
            </a:r>
          </a:p>
          <a:p>
            <a:pPr marL="457200" indent="-457200" algn="l">
              <a:buFont typeface="Arial" panose="020B0604020202020204" pitchFamily="34" charset="0"/>
              <a:buChar char="•"/>
            </a:pPr>
            <a:r>
              <a:rPr lang="en-US" sz="2400" kern="0" dirty="0" smtClean="0">
                <a:latin typeface="Calibri" panose="020F0502020204030204" pitchFamily="34" charset="0"/>
              </a:rPr>
              <a:t>MBA programs, Exec Ed, Impact Research</a:t>
            </a:r>
          </a:p>
          <a:p>
            <a:pPr algn="l"/>
            <a:endParaRPr lang="en-US" kern="0" dirty="0"/>
          </a:p>
        </p:txBody>
      </p:sp>
    </p:spTree>
    <p:extLst>
      <p:ext uri="{BB962C8B-B14F-4D97-AF65-F5344CB8AC3E}">
        <p14:creationId xmlns:p14="http://schemas.microsoft.com/office/powerpoint/2010/main" val="247387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800622"/>
          </a:xfrm>
        </p:spPr>
        <p:txBody>
          <a:bodyPr/>
          <a:lstStyle/>
          <a:p>
            <a:r>
              <a:rPr lang="en-US" dirty="0">
                <a:latin typeface="Calibri" panose="020F0502020204030204" pitchFamily="34" charset="0"/>
              </a:rPr>
              <a:t>INCAE Business School</a:t>
            </a:r>
          </a:p>
        </p:txBody>
      </p:sp>
      <p:sp>
        <p:nvSpPr>
          <p:cNvPr id="3" name="Subtitle 2"/>
          <p:cNvSpPr>
            <a:spLocks noGrp="1"/>
          </p:cNvSpPr>
          <p:nvPr>
            <p:ph type="subTitle" idx="1"/>
          </p:nvPr>
        </p:nvSpPr>
        <p:spPr>
          <a:xfrm>
            <a:off x="533400" y="990600"/>
            <a:ext cx="8305800" cy="4800600"/>
          </a:xfrm>
        </p:spPr>
        <p:txBody>
          <a:bodyPr/>
          <a:lstStyle/>
          <a:p>
            <a:pPr algn="l"/>
            <a:r>
              <a:rPr lang="en-US" sz="2400" b="1" dirty="0">
                <a:latin typeface="Calibri" panose="020F0502020204030204" pitchFamily="34" charset="0"/>
              </a:rPr>
              <a:t>Mission</a:t>
            </a:r>
            <a:endParaRPr lang="en-US" sz="2400" dirty="0">
              <a:latin typeface="Calibri" panose="020F0502020204030204" pitchFamily="34" charset="0"/>
            </a:endParaRPr>
          </a:p>
          <a:p>
            <a:pPr marL="342900" indent="-342900" algn="l">
              <a:buFont typeface="Arial" panose="020B0604020202020204" pitchFamily="34" charset="0"/>
              <a:buChar char="•"/>
            </a:pPr>
            <a:r>
              <a:rPr lang="en-US" sz="2400" dirty="0">
                <a:latin typeface="Calibri" panose="020F0502020204030204" pitchFamily="34" charset="0"/>
              </a:rPr>
              <a:t>“To actively </a:t>
            </a:r>
            <a:r>
              <a:rPr lang="en-US" sz="2400" b="1" dirty="0">
                <a:latin typeface="Calibri" panose="020F0502020204030204" pitchFamily="34" charset="0"/>
              </a:rPr>
              <a:t>promote the comprehensive development of the countries we serve</a:t>
            </a:r>
            <a:r>
              <a:rPr lang="en-US" sz="2400" dirty="0">
                <a:latin typeface="Calibri" panose="020F0502020204030204" pitchFamily="34" charset="0"/>
              </a:rPr>
              <a:t>, enhancing leadership skills within key sectors by improving management practices, attitudes, and values”</a:t>
            </a:r>
          </a:p>
          <a:p>
            <a:pPr algn="l"/>
            <a:r>
              <a:rPr lang="en-US" sz="2400" b="1" dirty="0">
                <a:latin typeface="Calibri" panose="020F0502020204030204" pitchFamily="34" charset="0"/>
              </a:rPr>
              <a:t>Mission Drivers</a:t>
            </a:r>
            <a:endParaRPr lang="en-US" sz="2400" dirty="0">
              <a:latin typeface="Calibri" panose="020F0502020204030204" pitchFamily="34" charset="0"/>
            </a:endParaRPr>
          </a:p>
          <a:p>
            <a:pPr marL="342900" lvl="0" indent="-342900" algn="l">
              <a:buFont typeface="Arial" panose="020B0604020202020204" pitchFamily="34" charset="0"/>
              <a:buChar char="•"/>
            </a:pPr>
            <a:r>
              <a:rPr lang="en-US" sz="2400" dirty="0">
                <a:latin typeface="Calibri" panose="020F0502020204030204" pitchFamily="34" charset="0"/>
              </a:rPr>
              <a:t>Researching, teaching, and disseminating management concepts and </a:t>
            </a:r>
            <a:r>
              <a:rPr lang="en-US" sz="2400" dirty="0" smtClean="0">
                <a:latin typeface="Calibri" panose="020F0502020204030204" pitchFamily="34" charset="0"/>
              </a:rPr>
              <a:t>techniques</a:t>
            </a:r>
          </a:p>
          <a:p>
            <a:pPr marL="342900" lvl="0" indent="-342900" algn="l">
              <a:buFont typeface="Arial" panose="020B0604020202020204" pitchFamily="34" charset="0"/>
              <a:buChar char="•"/>
            </a:pPr>
            <a:r>
              <a:rPr lang="en-US" sz="2400" dirty="0" smtClean="0">
                <a:latin typeface="Calibri" panose="020F0502020204030204" pitchFamily="34" charset="0"/>
              </a:rPr>
              <a:t>Strengthening </a:t>
            </a:r>
            <a:r>
              <a:rPr lang="en-US" sz="2400" dirty="0">
                <a:latin typeface="Calibri" panose="020F0502020204030204" pitchFamily="34" charset="0"/>
              </a:rPr>
              <a:t>analytical </a:t>
            </a:r>
            <a:r>
              <a:rPr lang="en-US" sz="2400" dirty="0" smtClean="0">
                <a:latin typeface="Calibri" panose="020F0502020204030204" pitchFamily="34" charset="0"/>
              </a:rPr>
              <a:t>capabilities</a:t>
            </a:r>
          </a:p>
          <a:p>
            <a:pPr marL="342900" lvl="0" indent="-342900" algn="l">
              <a:buFont typeface="Arial" panose="020B0604020202020204" pitchFamily="34" charset="0"/>
              <a:buChar char="•"/>
            </a:pPr>
            <a:r>
              <a:rPr lang="en-US" sz="2400" dirty="0" smtClean="0">
                <a:latin typeface="Calibri" panose="020F0502020204030204" pitchFamily="34" charset="0"/>
              </a:rPr>
              <a:t>Promoting </a:t>
            </a:r>
            <a:r>
              <a:rPr lang="en-US" sz="2400" dirty="0">
                <a:latin typeface="Calibri" panose="020F0502020204030204" pitchFamily="34" charset="0"/>
              </a:rPr>
              <a:t>understanding, dialogue, and cooperation among individuals, sectors, and countries</a:t>
            </a:r>
          </a:p>
          <a:p>
            <a:pPr algn="l"/>
            <a:endParaRPr lang="en-US" sz="2400" dirty="0">
              <a:latin typeface="Calibri" panose="020F0502020204030204" pitchFamily="34" charset="0"/>
            </a:endParaRPr>
          </a:p>
        </p:txBody>
      </p:sp>
    </p:spTree>
    <p:extLst>
      <p:ext uri="{BB962C8B-B14F-4D97-AF65-F5344CB8AC3E}">
        <p14:creationId xmlns:p14="http://schemas.microsoft.com/office/powerpoint/2010/main" val="256736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838200"/>
            <a:ext cx="7391400" cy="4819781"/>
          </a:xfrm>
          <a:prstGeom prst="rect">
            <a:avLst/>
          </a:prstGeom>
        </p:spPr>
        <p:txBody>
          <a:bodyPr wrap="square">
            <a:spAutoFit/>
          </a:bodyPr>
          <a:lstStyle/>
          <a:p>
            <a:pPr marL="342900" lvl="0" indent="-342900" fontAlgn="auto">
              <a:spcBef>
                <a:spcPct val="20000"/>
              </a:spcBef>
              <a:spcAft>
                <a:spcPts val="0"/>
              </a:spcAft>
              <a:buFont typeface="Arial" panose="020B0604020202020204" pitchFamily="34" charset="0"/>
              <a:buChar char="•"/>
            </a:pPr>
            <a:r>
              <a:rPr lang="en-US" sz="3200" dirty="0">
                <a:solidFill>
                  <a:prstClr val="black"/>
                </a:solidFill>
                <a:latin typeface="Calibri"/>
              </a:rPr>
              <a:t>The world has 1 billion people suffering from Chronic poverty</a:t>
            </a:r>
          </a:p>
          <a:p>
            <a:pPr marL="342900" lvl="0" indent="-342900" fontAlgn="auto">
              <a:spcBef>
                <a:spcPct val="20000"/>
              </a:spcBef>
              <a:spcAft>
                <a:spcPts val="0"/>
              </a:spcAft>
              <a:buFont typeface="Arial" panose="020B0604020202020204" pitchFamily="34" charset="0"/>
              <a:buChar char="•"/>
            </a:pPr>
            <a:r>
              <a:rPr lang="en-US" sz="3200" dirty="0">
                <a:solidFill>
                  <a:prstClr val="black"/>
                </a:solidFill>
                <a:latin typeface="Calibri"/>
              </a:rPr>
              <a:t>There has been a 17.7 percent reduction in poverty from 2010.  However poverty will fall only by 10% by 2030</a:t>
            </a:r>
          </a:p>
          <a:p>
            <a:pPr marL="342900" lvl="0" indent="-342900" fontAlgn="auto">
              <a:spcBef>
                <a:spcPct val="20000"/>
              </a:spcBef>
              <a:spcAft>
                <a:spcPts val="0"/>
              </a:spcAft>
              <a:buFont typeface="Arial" panose="020B0604020202020204" pitchFamily="34" charset="0"/>
              <a:buChar char="•"/>
            </a:pPr>
            <a:r>
              <a:rPr lang="en-US" sz="3200" dirty="0">
                <a:solidFill>
                  <a:prstClr val="black"/>
                </a:solidFill>
                <a:latin typeface="Calibri"/>
              </a:rPr>
              <a:t>While this is an improvement, extreme income inequality is a disincentive to Poverty Reduction</a:t>
            </a:r>
          </a:p>
          <a:p>
            <a:pPr lvl="0" algn="r" fontAlgn="auto">
              <a:spcBef>
                <a:spcPct val="20000"/>
              </a:spcBef>
              <a:spcAft>
                <a:spcPts val="0"/>
              </a:spcAft>
            </a:pPr>
            <a:r>
              <a:rPr lang="en-US" sz="3200" i="1" dirty="0">
                <a:solidFill>
                  <a:prstClr val="black"/>
                </a:solidFill>
                <a:latin typeface="Calibri"/>
              </a:rPr>
              <a:t>Jim Yong Kim, President of the World Bank</a:t>
            </a:r>
          </a:p>
        </p:txBody>
      </p:sp>
    </p:spTree>
    <p:extLst>
      <p:ext uri="{BB962C8B-B14F-4D97-AF65-F5344CB8AC3E}">
        <p14:creationId xmlns:p14="http://schemas.microsoft.com/office/powerpoint/2010/main" val="275772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924800" cy="685800"/>
          </a:xfrm>
        </p:spPr>
        <p:txBody>
          <a:bodyPr/>
          <a:lstStyle/>
          <a:p>
            <a:r>
              <a:rPr lang="en-US" dirty="0">
                <a:latin typeface="Calibri" panose="020F0502020204030204" pitchFamily="34" charset="0"/>
              </a:rPr>
              <a:t>Key Social Role of INCAE</a:t>
            </a:r>
          </a:p>
        </p:txBody>
      </p:sp>
      <p:sp>
        <p:nvSpPr>
          <p:cNvPr id="3" name="Subtitle 2"/>
          <p:cNvSpPr>
            <a:spLocks noGrp="1"/>
          </p:cNvSpPr>
          <p:nvPr>
            <p:ph type="subTitle" idx="1"/>
          </p:nvPr>
        </p:nvSpPr>
        <p:spPr>
          <a:xfrm>
            <a:off x="609600" y="1295400"/>
            <a:ext cx="8077200" cy="3886200"/>
          </a:xfrm>
        </p:spPr>
        <p:txBody>
          <a:bodyPr/>
          <a:lstStyle/>
          <a:p>
            <a:pPr marL="342900" indent="-342900" algn="l">
              <a:buFont typeface="Arial" panose="020B0604020202020204" pitchFamily="34" charset="0"/>
              <a:buChar char="•"/>
            </a:pPr>
            <a:r>
              <a:rPr lang="en-US" sz="2600" dirty="0">
                <a:latin typeface="Calibri" panose="020F0502020204030204" pitchFamily="34" charset="0"/>
              </a:rPr>
              <a:t>1970s rebuild of Managua following disastrous </a:t>
            </a:r>
            <a:r>
              <a:rPr lang="en-US" sz="2600" dirty="0" smtClean="0">
                <a:latin typeface="Calibri" panose="020F0502020204030204" pitchFamily="34" charset="0"/>
              </a:rPr>
              <a:t>earthquake</a:t>
            </a:r>
          </a:p>
          <a:p>
            <a:pPr marL="342900" indent="-342900" algn="l">
              <a:buFont typeface="Arial" panose="020B0604020202020204" pitchFamily="34" charset="0"/>
              <a:buChar char="•"/>
            </a:pPr>
            <a:r>
              <a:rPr lang="en-US" sz="2600" dirty="0" smtClean="0">
                <a:latin typeface="Calibri" panose="020F0502020204030204" pitchFamily="34" charset="0"/>
              </a:rPr>
              <a:t>1980s </a:t>
            </a:r>
            <a:r>
              <a:rPr lang="en-US" sz="2600" dirty="0">
                <a:latin typeface="Calibri" panose="020F0502020204030204" pitchFamily="34" charset="0"/>
              </a:rPr>
              <a:t>support for regional agricultural </a:t>
            </a:r>
            <a:r>
              <a:rPr lang="en-US" sz="2600" dirty="0" smtClean="0">
                <a:latin typeface="Calibri" panose="020F0502020204030204" pitchFamily="34" charset="0"/>
              </a:rPr>
              <a:t>transformation</a:t>
            </a:r>
          </a:p>
          <a:p>
            <a:pPr marL="342900" indent="-342900" algn="l">
              <a:buFont typeface="Arial" panose="020B0604020202020204" pitchFamily="34" charset="0"/>
              <a:buChar char="•"/>
            </a:pPr>
            <a:r>
              <a:rPr lang="en-US" sz="2600" dirty="0" smtClean="0">
                <a:latin typeface="Calibri" panose="020F0502020204030204" pitchFamily="34" charset="0"/>
              </a:rPr>
              <a:t>1980s-1990s  </a:t>
            </a:r>
            <a:r>
              <a:rPr lang="en-US" sz="2600" dirty="0">
                <a:latin typeface="Calibri" panose="020F0502020204030204" pitchFamily="34" charset="0"/>
              </a:rPr>
              <a:t>support governments in escaping (hyper) </a:t>
            </a:r>
            <a:r>
              <a:rPr lang="en-US" sz="2600" dirty="0" smtClean="0">
                <a:latin typeface="Calibri" panose="020F0502020204030204" pitchFamily="34" charset="0"/>
              </a:rPr>
              <a:t>inflation</a:t>
            </a:r>
          </a:p>
          <a:p>
            <a:pPr marL="342900" indent="-342900" algn="l">
              <a:buFont typeface="Arial" panose="020B0604020202020204" pitchFamily="34" charset="0"/>
              <a:buChar char="•"/>
            </a:pPr>
            <a:r>
              <a:rPr lang="en-US" sz="2600" dirty="0" smtClean="0">
                <a:latin typeface="Calibri" panose="020F0502020204030204" pitchFamily="34" charset="0"/>
              </a:rPr>
              <a:t>1996 </a:t>
            </a:r>
            <a:r>
              <a:rPr lang="en-US" sz="2600" dirty="0">
                <a:latin typeface="Calibri" panose="020F0502020204030204" pitchFamily="34" charset="0"/>
              </a:rPr>
              <a:t>– present  Sustainable Development guiding regional research</a:t>
            </a:r>
          </a:p>
          <a:p>
            <a:endParaRPr lang="en-US" dirty="0"/>
          </a:p>
        </p:txBody>
      </p:sp>
    </p:spTree>
    <p:extLst>
      <p:ext uri="{BB962C8B-B14F-4D97-AF65-F5344CB8AC3E}">
        <p14:creationId xmlns:p14="http://schemas.microsoft.com/office/powerpoint/2010/main" val="2587758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lstStyle/>
          <a:p>
            <a:r>
              <a:rPr lang="en-US" dirty="0">
                <a:latin typeface="Calibri" panose="020F0502020204030204" pitchFamily="34" charset="0"/>
              </a:rPr>
              <a:t>INCAE-CLACDS</a:t>
            </a:r>
          </a:p>
        </p:txBody>
      </p:sp>
      <p:sp>
        <p:nvSpPr>
          <p:cNvPr id="3" name="Subtitle 2"/>
          <p:cNvSpPr>
            <a:spLocks noGrp="1"/>
          </p:cNvSpPr>
          <p:nvPr>
            <p:ph type="subTitle" idx="1"/>
          </p:nvPr>
        </p:nvSpPr>
        <p:spPr>
          <a:xfrm>
            <a:off x="457200" y="914400"/>
            <a:ext cx="8305800" cy="4724400"/>
          </a:xfrm>
        </p:spPr>
        <p:txBody>
          <a:bodyPr/>
          <a:lstStyle/>
          <a:p>
            <a:pPr marL="342900" indent="-342900" algn="l">
              <a:buFont typeface="Arial" panose="020B0604020202020204" pitchFamily="34" charset="0"/>
              <a:buChar char="•"/>
            </a:pPr>
            <a:r>
              <a:rPr lang="en-US" sz="2400" dirty="0">
                <a:latin typeface="Calibri" panose="020F0502020204030204" pitchFamily="34" charset="0"/>
              </a:rPr>
              <a:t>Nearly 100% of INCAE’s institutional research since 1996 has been guided by sustainable </a:t>
            </a:r>
            <a:r>
              <a:rPr lang="en-US" sz="2400" dirty="0" smtClean="0">
                <a:latin typeface="Calibri" panose="020F0502020204030204" pitchFamily="34" charset="0"/>
              </a:rPr>
              <a:t>development</a:t>
            </a:r>
          </a:p>
          <a:p>
            <a:pPr marL="342900" indent="-342900" algn="l">
              <a:buFont typeface="Arial" panose="020B0604020202020204" pitchFamily="34" charset="0"/>
              <a:buChar char="•"/>
            </a:pPr>
            <a:r>
              <a:rPr lang="en-US" sz="2400" dirty="0" smtClean="0">
                <a:latin typeface="Calibri" panose="020F0502020204030204" pitchFamily="34" charset="0"/>
              </a:rPr>
              <a:t>Intersection </a:t>
            </a:r>
            <a:r>
              <a:rPr lang="en-US" sz="2400" dirty="0">
                <a:latin typeface="Calibri" panose="020F0502020204030204" pitchFamily="34" charset="0"/>
              </a:rPr>
              <a:t>of social, environmental, economic and institutional development</a:t>
            </a:r>
          </a:p>
          <a:p>
            <a:pPr lvl="1"/>
            <a:r>
              <a:rPr lang="en-US" sz="2400" dirty="0" smtClean="0">
                <a:solidFill>
                  <a:srgbClr val="009999"/>
                </a:solidFill>
                <a:latin typeface="Calibri" panose="020F0502020204030204" pitchFamily="34" charset="0"/>
              </a:rPr>
              <a:t>Poverty alleviation</a:t>
            </a:r>
          </a:p>
          <a:p>
            <a:pPr lvl="1"/>
            <a:r>
              <a:rPr lang="en-US" sz="2400" dirty="0" smtClean="0">
                <a:solidFill>
                  <a:srgbClr val="009999"/>
                </a:solidFill>
                <a:latin typeface="Calibri" panose="020F0502020204030204" pitchFamily="34" charset="0"/>
              </a:rPr>
              <a:t>Access to energy (energy poverty and renewable focus</a:t>
            </a:r>
          </a:p>
          <a:p>
            <a:pPr lvl="1"/>
            <a:r>
              <a:rPr lang="en-US" sz="2400" dirty="0" smtClean="0">
                <a:solidFill>
                  <a:srgbClr val="009999"/>
                </a:solidFill>
                <a:latin typeface="Calibri" panose="020F0502020204030204" pitchFamily="34" charset="0"/>
              </a:rPr>
              <a:t>Agricultural market access</a:t>
            </a:r>
          </a:p>
          <a:p>
            <a:pPr lvl="1"/>
            <a:r>
              <a:rPr lang="en-US" sz="2400" dirty="0" smtClean="0">
                <a:solidFill>
                  <a:srgbClr val="009999"/>
                </a:solidFill>
                <a:latin typeface="Calibri" panose="020F0502020204030204" pitchFamily="34" charset="0"/>
              </a:rPr>
              <a:t>Microfinance and “green finance”</a:t>
            </a:r>
          </a:p>
          <a:p>
            <a:pPr lvl="1"/>
            <a:r>
              <a:rPr lang="en-US" sz="2400" dirty="0" smtClean="0">
                <a:solidFill>
                  <a:srgbClr val="009999"/>
                </a:solidFill>
                <a:latin typeface="Calibri" panose="020F0502020204030204" pitchFamily="34" charset="0"/>
              </a:rPr>
              <a:t>Entrepreneurship, and business climate for SME development</a:t>
            </a:r>
          </a:p>
          <a:p>
            <a:pPr marL="342900" indent="-342900" algn="l">
              <a:buFont typeface="Arial" panose="020B0604020202020204" pitchFamily="34" charset="0"/>
              <a:buChar char="•"/>
            </a:pPr>
            <a:r>
              <a:rPr lang="en-US" sz="2400" dirty="0">
                <a:latin typeface="Calibri" panose="020F0502020204030204" pitchFamily="34" charset="0"/>
              </a:rPr>
              <a:t>Most faculty linked in some way to poverty reduction through business development in teaching, consulting and research.</a:t>
            </a:r>
          </a:p>
        </p:txBody>
      </p:sp>
    </p:spTree>
    <p:extLst>
      <p:ext uri="{BB962C8B-B14F-4D97-AF65-F5344CB8AC3E}">
        <p14:creationId xmlns:p14="http://schemas.microsoft.com/office/powerpoint/2010/main" val="3875486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270625" cy="1158875"/>
          </a:xfrm>
        </p:spPr>
        <p:txBody>
          <a:bodyPr/>
          <a:lstStyle/>
          <a:p>
            <a:r>
              <a:rPr lang="es-CR" b="1" dirty="0">
                <a:solidFill>
                  <a:srgbClr val="009999"/>
                </a:solidFill>
                <a:latin typeface="Calibri" panose="020F0502020204030204" pitchFamily="34" charset="0"/>
              </a:rPr>
              <a:t>At </a:t>
            </a:r>
            <a:r>
              <a:rPr lang="es-CR" b="1" dirty="0" err="1" smtClean="0">
                <a:solidFill>
                  <a:srgbClr val="009999"/>
                </a:solidFill>
                <a:latin typeface="Calibri" panose="020F0502020204030204" pitchFamily="34" charset="0"/>
              </a:rPr>
              <a:t>INCAE’s</a:t>
            </a:r>
            <a:r>
              <a:rPr lang="es-CR" b="1" dirty="0" smtClean="0">
                <a:solidFill>
                  <a:srgbClr val="009999"/>
                </a:solidFill>
                <a:latin typeface="Calibri" panose="020F0502020204030204" pitchFamily="34" charset="0"/>
              </a:rPr>
              <a:t> </a:t>
            </a:r>
            <a:r>
              <a:rPr lang="es-CR" b="1" dirty="0">
                <a:solidFill>
                  <a:srgbClr val="009999"/>
                </a:solidFill>
                <a:latin typeface="Calibri" panose="020F0502020204030204" pitchFamily="34" charset="0"/>
              </a:rPr>
              <a:t>Francisco de Sola Campus, Managua, Nicaragua</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90" y="533400"/>
            <a:ext cx="8524687" cy="351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30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914400"/>
          </a:xfrm>
        </p:spPr>
        <p:txBody>
          <a:bodyPr/>
          <a:lstStyle/>
          <a:p>
            <a:r>
              <a:rPr lang="en-GB" dirty="0" smtClean="0">
                <a:latin typeface="Calibri" panose="020F0502020204030204" pitchFamily="34" charset="0"/>
              </a:rPr>
              <a:t>About the conference…</a:t>
            </a:r>
            <a:endParaRPr lang="en-US" dirty="0">
              <a:latin typeface="Calibri" panose="020F0502020204030204" pitchFamily="34" charset="0"/>
            </a:endParaRPr>
          </a:p>
        </p:txBody>
      </p:sp>
      <p:sp>
        <p:nvSpPr>
          <p:cNvPr id="3" name="Subtitle 2"/>
          <p:cNvSpPr>
            <a:spLocks noGrp="1"/>
          </p:cNvSpPr>
          <p:nvPr>
            <p:ph type="subTitle" idx="1"/>
          </p:nvPr>
        </p:nvSpPr>
        <p:spPr>
          <a:xfrm>
            <a:off x="609600" y="1371601"/>
            <a:ext cx="8001000" cy="4114800"/>
          </a:xfrm>
        </p:spPr>
        <p:txBody>
          <a:bodyPr/>
          <a:lstStyle/>
          <a:p>
            <a:pPr algn="l"/>
            <a:r>
              <a:rPr lang="en-US" sz="2000" dirty="0">
                <a:latin typeface="Calibri" panose="020F0502020204030204" pitchFamily="34" charset="0"/>
              </a:rPr>
              <a:t>The conference will bring together academicians and practitioners from developed and developed countries in order to pursue the following goals:</a:t>
            </a:r>
            <a:endParaRPr lang="es-CR" sz="2000" dirty="0">
              <a:latin typeface="Calibri" panose="020F0502020204030204" pitchFamily="34" charset="0"/>
            </a:endParaRPr>
          </a:p>
          <a:p>
            <a:pPr lvl="0" algn="l"/>
            <a:r>
              <a:rPr lang="en-US" sz="2000" dirty="0">
                <a:latin typeface="Calibri" panose="020F0502020204030204" pitchFamily="34" charset="0"/>
              </a:rPr>
              <a:t>Create a space for a multi-stakeholder exchange of ideas, perspectives and best practices.</a:t>
            </a:r>
            <a:endParaRPr lang="es-CR" sz="2000" dirty="0">
              <a:latin typeface="Calibri" panose="020F0502020204030204" pitchFamily="34" charset="0"/>
            </a:endParaRPr>
          </a:p>
          <a:p>
            <a:pPr lvl="0" algn="l"/>
            <a:r>
              <a:rPr lang="en-US" sz="2000" dirty="0">
                <a:latin typeface="Calibri" panose="020F0502020204030204" pitchFamily="34" charset="0"/>
              </a:rPr>
              <a:t>Use Nicaragua as a learning and innovation laboratory for all participants.</a:t>
            </a:r>
            <a:endParaRPr lang="es-CR" sz="2000" dirty="0">
              <a:latin typeface="Calibri" panose="020F0502020204030204" pitchFamily="34" charset="0"/>
            </a:endParaRPr>
          </a:p>
          <a:p>
            <a:pPr lvl="0" algn="l"/>
            <a:r>
              <a:rPr lang="en-US" sz="2000" dirty="0">
                <a:latin typeface="Calibri" panose="020F0502020204030204" pitchFamily="34" charset="0"/>
              </a:rPr>
              <a:t>Stimulate the development of a more sustainable and inclusive educational/research mode in management education and responsibility of business towards poverty eradication to the foreground </a:t>
            </a:r>
          </a:p>
          <a:p>
            <a:pPr algn="l"/>
            <a:r>
              <a:rPr lang="en-US" sz="2000" dirty="0">
                <a:latin typeface="Calibri" panose="020F0502020204030204" pitchFamily="34" charset="0"/>
              </a:rPr>
              <a:t>The program will blend traditional paper presentations with small group break-out sessions and a day-long, field immersion experience on day 2. It will give delegates opportunities for interaction with policy and community leaders as well as with one another.   </a:t>
            </a:r>
            <a:endParaRPr lang="es-CR" sz="2000" dirty="0">
              <a:latin typeface="Calibri" panose="020F0502020204030204" pitchFamily="34" charset="0"/>
            </a:endParaRPr>
          </a:p>
          <a:p>
            <a:pPr algn="l"/>
            <a:endParaRPr lang="en-US" sz="2000" dirty="0">
              <a:latin typeface="Calibri" panose="020F0502020204030204" pitchFamily="34" charset="0"/>
            </a:endParaRPr>
          </a:p>
        </p:txBody>
      </p:sp>
    </p:spTree>
    <p:extLst>
      <p:ext uri="{BB962C8B-B14F-4D97-AF65-F5344CB8AC3E}">
        <p14:creationId xmlns:p14="http://schemas.microsoft.com/office/powerpoint/2010/main" val="202048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524000"/>
            <a:ext cx="7696200" cy="3200400"/>
          </a:xfrm>
        </p:spPr>
        <p:txBody>
          <a:bodyPr/>
          <a:lstStyle/>
          <a:p>
            <a:r>
              <a:rPr lang="es-CR" dirty="0" err="1">
                <a:latin typeface="Calibri" panose="020F0502020204030204" pitchFamily="34" charset="0"/>
              </a:rPr>
              <a:t>For</a:t>
            </a:r>
            <a:r>
              <a:rPr lang="es-CR" dirty="0">
                <a:latin typeface="Calibri" panose="020F0502020204030204" pitchFamily="34" charset="0"/>
              </a:rPr>
              <a:t> more </a:t>
            </a:r>
            <a:r>
              <a:rPr lang="es-CR" dirty="0" err="1">
                <a:latin typeface="Calibri" panose="020F0502020204030204" pitchFamily="34" charset="0"/>
              </a:rPr>
              <a:t>information</a:t>
            </a:r>
            <a:r>
              <a:rPr lang="es-CR" dirty="0">
                <a:latin typeface="Calibri" panose="020F0502020204030204" pitchFamily="34" charset="0"/>
              </a:rPr>
              <a:t> </a:t>
            </a:r>
            <a:r>
              <a:rPr lang="es-CR" dirty="0" err="1">
                <a:latin typeface="Calibri" panose="020F0502020204030204" pitchFamily="34" charset="0"/>
              </a:rPr>
              <a:t>visit</a:t>
            </a:r>
            <a:r>
              <a:rPr lang="es-CR" dirty="0">
                <a:latin typeface="Calibri" panose="020F0502020204030204" pitchFamily="34" charset="0"/>
              </a:rPr>
              <a:t>:</a:t>
            </a:r>
          </a:p>
          <a:p>
            <a:r>
              <a:rPr lang="es-CR" dirty="0">
                <a:latin typeface="Calibri" panose="020F0502020204030204" pitchFamily="34" charset="0"/>
                <a:hlinkClick r:id="rId2"/>
              </a:rPr>
              <a:t>http://www.incae.edu/es/clacds/poverty-conference.php</a:t>
            </a:r>
            <a:endParaRPr lang="es-CR" dirty="0">
              <a:latin typeface="Calibri" panose="020F0502020204030204" pitchFamily="34" charset="0"/>
            </a:endParaRPr>
          </a:p>
          <a:p>
            <a:endParaRPr lang="es-CR" dirty="0">
              <a:latin typeface="Calibri" panose="020F0502020204030204" pitchFamily="34" charset="0"/>
            </a:endParaRPr>
          </a:p>
          <a:p>
            <a:r>
              <a:rPr lang="es-CR" dirty="0" err="1">
                <a:latin typeface="Calibri" panose="020F0502020204030204" pitchFamily="34" charset="0"/>
              </a:rPr>
              <a:t>Or</a:t>
            </a:r>
            <a:r>
              <a:rPr lang="es-CR" dirty="0">
                <a:latin typeface="Calibri" panose="020F0502020204030204" pitchFamily="34" charset="0"/>
              </a:rPr>
              <a:t> </a:t>
            </a:r>
            <a:r>
              <a:rPr lang="es-CR" dirty="0" err="1">
                <a:latin typeface="Calibri" panose="020F0502020204030204" pitchFamily="34" charset="0"/>
              </a:rPr>
              <a:t>write</a:t>
            </a:r>
            <a:r>
              <a:rPr lang="es-CR" dirty="0">
                <a:latin typeface="Calibri" panose="020F0502020204030204" pitchFamily="34" charset="0"/>
              </a:rPr>
              <a:t> to </a:t>
            </a:r>
            <a:r>
              <a:rPr lang="es-CR" dirty="0">
                <a:latin typeface="Calibri" panose="020F0502020204030204" pitchFamily="34" charset="0"/>
                <a:hlinkClick r:id="rId3"/>
              </a:rPr>
              <a:t>povertyconference@incae.edu</a:t>
            </a:r>
            <a:endParaRPr lang="es-CR" dirty="0">
              <a:latin typeface="Calibri" panose="020F0502020204030204" pitchFamily="34" charset="0"/>
            </a:endParaRPr>
          </a:p>
          <a:p>
            <a:endParaRPr lang="en-US" dirty="0"/>
          </a:p>
        </p:txBody>
      </p:sp>
    </p:spTree>
    <p:extLst>
      <p:ext uri="{BB962C8B-B14F-4D97-AF65-F5344CB8AC3E}">
        <p14:creationId xmlns:p14="http://schemas.microsoft.com/office/powerpoint/2010/main" val="1330778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228600"/>
            <a:ext cx="7772400" cy="685800"/>
          </a:xfrm>
        </p:spPr>
        <p:txBody>
          <a:bodyPr/>
          <a:lstStyle/>
          <a:p>
            <a:r>
              <a:rPr lang="sl-SI" altLang="sl-SI" dirty="0">
                <a:latin typeface="Calibri" panose="020F0502020204030204" pitchFamily="34" charset="0"/>
              </a:rPr>
              <a:t>Appendix I</a:t>
            </a:r>
            <a:br>
              <a:rPr lang="sl-SI" altLang="sl-SI" dirty="0">
                <a:latin typeface="Calibri" panose="020F0502020204030204" pitchFamily="34" charset="0"/>
              </a:rPr>
            </a:br>
            <a:r>
              <a:rPr lang="en-US" altLang="sl-SI" dirty="0">
                <a:latin typeface="Calibri" panose="020F0502020204030204" pitchFamily="34" charset="0"/>
              </a:rPr>
              <a:t>The Anti-poverty Working Group</a:t>
            </a:r>
            <a:endParaRPr lang="en-US" b="0" dirty="0">
              <a:latin typeface="Calibri" panose="020F0502020204030204" pitchFamily="34" charset="0"/>
            </a:endParaRPr>
          </a:p>
        </p:txBody>
      </p:sp>
      <p:sp>
        <p:nvSpPr>
          <p:cNvPr id="3" name="Subtitle 2"/>
          <p:cNvSpPr>
            <a:spLocks noGrp="1"/>
          </p:cNvSpPr>
          <p:nvPr>
            <p:ph type="subTitle" idx="1"/>
          </p:nvPr>
        </p:nvSpPr>
        <p:spPr>
          <a:xfrm>
            <a:off x="457200" y="1219200"/>
            <a:ext cx="8229600" cy="4343400"/>
          </a:xfrm>
        </p:spPr>
        <p:txBody>
          <a:bodyPr/>
          <a:lstStyle/>
          <a:p>
            <a:pPr algn="l">
              <a:spcAft>
                <a:spcPts val="0"/>
              </a:spcAft>
            </a:pPr>
            <a:r>
              <a:rPr lang="en-US" sz="2400" b="1" dirty="0">
                <a:solidFill>
                  <a:srgbClr val="009999"/>
                </a:solidFill>
                <a:latin typeface="Calibri" panose="020F0502020204030204" pitchFamily="34" charset="0"/>
                <a:ea typeface="Times New Roman"/>
                <a:cs typeface="Arial"/>
              </a:rPr>
              <a:t>Working Group Charge from PRME Secretariat</a:t>
            </a:r>
            <a:endParaRPr lang="sl-SI" sz="2400" b="1" dirty="0">
              <a:solidFill>
                <a:srgbClr val="009999"/>
              </a:solidFill>
              <a:latin typeface="Calibri" panose="020F0502020204030204" pitchFamily="34" charset="0"/>
              <a:ea typeface="Times New Roman"/>
              <a:cs typeface="Arial"/>
            </a:endParaRPr>
          </a:p>
          <a:p>
            <a:pPr lvl="1"/>
            <a:r>
              <a:rPr lang="en-US" sz="2400" dirty="0" smtClean="0">
                <a:solidFill>
                  <a:schemeClr val="tx1"/>
                </a:solidFill>
                <a:latin typeface="Calibri" panose="020F0502020204030204" pitchFamily="34" charset="0"/>
                <a:ea typeface="Times New Roman"/>
                <a:cs typeface="Arial"/>
              </a:rPr>
              <a:t>The aim of this collective effort is to work towards a proposal that introduces the issue of poverty in the curriculum and the learning methods in the education of future professionals, as part of the social environment in which business management operates</a:t>
            </a:r>
            <a:endParaRPr lang="sl-SI" sz="2400" dirty="0" smtClean="0">
              <a:solidFill>
                <a:schemeClr val="tx1"/>
              </a:solidFill>
              <a:latin typeface="Calibri" panose="020F0502020204030204" pitchFamily="34" charset="0"/>
              <a:ea typeface="Times New Roman"/>
              <a:cs typeface="Arial"/>
            </a:endParaRPr>
          </a:p>
          <a:p>
            <a:pPr algn="l">
              <a:spcAft>
                <a:spcPts val="0"/>
              </a:spcAft>
            </a:pPr>
            <a:r>
              <a:rPr lang="en-US" sz="2400" b="1" dirty="0">
                <a:solidFill>
                  <a:srgbClr val="009999"/>
                </a:solidFill>
                <a:latin typeface="Calibri" panose="020F0502020204030204" pitchFamily="34" charset="0"/>
                <a:ea typeface="Times New Roman"/>
                <a:cs typeface="Arial"/>
              </a:rPr>
              <a:t>Vision Statement</a:t>
            </a:r>
            <a:r>
              <a:rPr lang="en-US" sz="2400" b="1" dirty="0">
                <a:solidFill>
                  <a:srgbClr val="6666FF"/>
                </a:solidFill>
                <a:latin typeface="Calibri" panose="020F0502020204030204" pitchFamily="34" charset="0"/>
                <a:ea typeface="Times New Roman"/>
                <a:cs typeface="Arial"/>
              </a:rPr>
              <a:t> </a:t>
            </a:r>
            <a:endParaRPr lang="sl-SI" sz="2400" dirty="0">
              <a:solidFill>
                <a:srgbClr val="6666FF"/>
              </a:solidFill>
              <a:latin typeface="Calibri" panose="020F0502020204030204" pitchFamily="34" charset="0"/>
              <a:ea typeface="Times New Roman"/>
            </a:endParaRPr>
          </a:p>
          <a:p>
            <a:pPr lvl="1"/>
            <a:r>
              <a:rPr lang="en-US" sz="2400" dirty="0" smtClean="0">
                <a:solidFill>
                  <a:schemeClr val="tx1"/>
                </a:solidFill>
                <a:latin typeface="Calibri" panose="020F0502020204030204" pitchFamily="34" charset="0"/>
                <a:ea typeface="Times New Roman"/>
                <a:cs typeface="Arial"/>
              </a:rPr>
              <a:t>The vision of PRME Working Group on Poverty as a Challenge to Management Education is to be advocates for the integration of poverty-related discussions into all levels of management education worldwide </a:t>
            </a:r>
            <a:endParaRPr lang="sl-SI" sz="2400" dirty="0" smtClean="0">
              <a:solidFill>
                <a:schemeClr val="tx1"/>
              </a:solidFill>
              <a:latin typeface="Calibri" panose="020F0502020204030204" pitchFamily="34" charset="0"/>
              <a:ea typeface="Times New Roman"/>
            </a:endParaRPr>
          </a:p>
          <a:p>
            <a:pPr algn="l"/>
            <a:endParaRPr lang="en-US" sz="2400" b="1" dirty="0">
              <a:latin typeface="Calibri" panose="020F0502020204030204" pitchFamily="34" charset="0"/>
            </a:endParaRPr>
          </a:p>
        </p:txBody>
      </p:sp>
      <p:pic>
        <p:nvPicPr>
          <p:cNvPr id="4" name="Picture 10" descr="Logo CEEMAN sharp h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228600"/>
            <a:ext cx="1143000" cy="7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672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8064500" cy="914400"/>
          </a:xfrm>
        </p:spPr>
        <p:txBody>
          <a:bodyPr/>
          <a:lstStyle/>
          <a:p>
            <a:r>
              <a:rPr lang="en-US" altLang="sl-SI" dirty="0">
                <a:latin typeface="Calibri" panose="020F0502020204030204" pitchFamily="34" charset="0"/>
              </a:rPr>
              <a:t>Our vision is grounded in our beliefs that:</a:t>
            </a:r>
            <a:endParaRPr lang="en-US" dirty="0">
              <a:latin typeface="Calibri" panose="020F0502020204030204" pitchFamily="34" charset="0"/>
            </a:endParaRPr>
          </a:p>
        </p:txBody>
      </p:sp>
      <p:sp>
        <p:nvSpPr>
          <p:cNvPr id="3" name="Subtitle 2"/>
          <p:cNvSpPr>
            <a:spLocks noGrp="1"/>
          </p:cNvSpPr>
          <p:nvPr>
            <p:ph type="subTitle" idx="1"/>
          </p:nvPr>
        </p:nvSpPr>
        <p:spPr>
          <a:xfrm>
            <a:off x="533400" y="1138194"/>
            <a:ext cx="8153400" cy="4191000"/>
          </a:xfrm>
        </p:spPr>
        <p:txBody>
          <a:bodyPr/>
          <a:lstStyle/>
          <a:p>
            <a:pPr marL="457200" lvl="0" indent="-457200" algn="l">
              <a:buFont typeface="Arial" panose="020B0604020202020204" pitchFamily="34" charset="0"/>
              <a:buChar char="•"/>
            </a:pPr>
            <a:r>
              <a:rPr lang="en-US" sz="2800" dirty="0">
                <a:latin typeface="Calibri" panose="020F0502020204030204" pitchFamily="34" charset="0"/>
              </a:rPr>
              <a:t>Poverty is a legitimate topic for discussion and research in schools of business and </a:t>
            </a:r>
            <a:r>
              <a:rPr lang="en-US" sz="2800" dirty="0" smtClean="0">
                <a:latin typeface="Calibri" panose="020F0502020204030204" pitchFamily="34" charset="0"/>
              </a:rPr>
              <a:t>management</a:t>
            </a:r>
            <a:endParaRPr lang="en-GB" sz="2800" dirty="0" smtClean="0">
              <a:latin typeface="Calibri" panose="020F0502020204030204" pitchFamily="34" charset="0"/>
            </a:endParaRPr>
          </a:p>
          <a:p>
            <a:pPr marL="457200" lvl="0" indent="-457200" algn="l">
              <a:buFont typeface="Arial" panose="020B0604020202020204" pitchFamily="34" charset="0"/>
              <a:buChar char="•"/>
            </a:pPr>
            <a:r>
              <a:rPr lang="en-US" sz="2800" dirty="0" smtClean="0">
                <a:latin typeface="Calibri" panose="020F0502020204030204" pitchFamily="34" charset="0"/>
              </a:rPr>
              <a:t>Business </a:t>
            </a:r>
            <a:r>
              <a:rPr lang="en-US" sz="2800" dirty="0">
                <a:latin typeface="Calibri" panose="020F0502020204030204" pitchFamily="34" charset="0"/>
              </a:rPr>
              <a:t>should be a catalyst for innovative, profitable and responsible approaches to poverty </a:t>
            </a:r>
            <a:r>
              <a:rPr lang="en-US" sz="2800" dirty="0" smtClean="0">
                <a:latin typeface="Calibri" panose="020F0502020204030204" pitchFamily="34" charset="0"/>
              </a:rPr>
              <a:t>reduction</a:t>
            </a:r>
            <a:endParaRPr lang="en-GB" sz="2800" dirty="0" smtClean="0">
              <a:latin typeface="Calibri" panose="020F0502020204030204" pitchFamily="34" charset="0"/>
            </a:endParaRPr>
          </a:p>
          <a:p>
            <a:pPr marL="457200" lvl="0" indent="-457200" algn="l">
              <a:buFont typeface="Arial" panose="020B0604020202020204" pitchFamily="34" charset="0"/>
              <a:buChar char="•"/>
            </a:pPr>
            <a:r>
              <a:rPr lang="en-US" sz="2800" dirty="0" smtClean="0">
                <a:latin typeface="Calibri" panose="020F0502020204030204" pitchFamily="34" charset="0"/>
              </a:rPr>
              <a:t>Multiple </a:t>
            </a:r>
            <a:r>
              <a:rPr lang="en-US" sz="2800" dirty="0">
                <a:latin typeface="Calibri" panose="020F0502020204030204" pitchFamily="34" charset="0"/>
              </a:rPr>
              <a:t>stakeholder engagement is needed for innovative curriculum development</a:t>
            </a:r>
            <a:endParaRPr lang="sl-SI" sz="2800" dirty="0">
              <a:latin typeface="Calibri" panose="020F0502020204030204" pitchFamily="34" charset="0"/>
            </a:endParaRPr>
          </a:p>
          <a:p>
            <a:endParaRPr lang="en-US" dirty="0"/>
          </a:p>
        </p:txBody>
      </p:sp>
      <p:pic>
        <p:nvPicPr>
          <p:cNvPr id="4" name="Picture 10" descr="Logo CEEMAN sharp h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4953000"/>
            <a:ext cx="1143000" cy="7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2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990600"/>
          </a:xfrm>
        </p:spPr>
        <p:txBody>
          <a:bodyPr/>
          <a:lstStyle/>
          <a:p>
            <a:r>
              <a:rPr lang="en-US" altLang="sl-SI" dirty="0">
                <a:latin typeface="Calibri" panose="020F0502020204030204" pitchFamily="34" charset="0"/>
              </a:rPr>
              <a:t>In our role as advocates, we will:</a:t>
            </a:r>
            <a:endParaRPr lang="en-US" dirty="0">
              <a:latin typeface="Calibri" panose="020F0502020204030204" pitchFamily="34" charset="0"/>
            </a:endParaRPr>
          </a:p>
        </p:txBody>
      </p:sp>
      <p:sp>
        <p:nvSpPr>
          <p:cNvPr id="3" name="Subtitle 2"/>
          <p:cNvSpPr>
            <a:spLocks noGrp="1"/>
          </p:cNvSpPr>
          <p:nvPr>
            <p:ph type="subTitle" idx="1"/>
          </p:nvPr>
        </p:nvSpPr>
        <p:spPr>
          <a:xfrm>
            <a:off x="609600" y="990600"/>
            <a:ext cx="8077200" cy="4343400"/>
          </a:xfrm>
        </p:spPr>
        <p:txBody>
          <a:bodyPr/>
          <a:lstStyle/>
          <a:p>
            <a:pPr marL="342900" lvl="0" indent="-342900" algn="just">
              <a:buFont typeface="Arial" panose="020B0604020202020204" pitchFamily="34" charset="0"/>
              <a:buChar char="•"/>
            </a:pPr>
            <a:r>
              <a:rPr lang="en-US" sz="2400" dirty="0">
                <a:latin typeface="Calibri" panose="020F0502020204030204" pitchFamily="34" charset="0"/>
                <a:ea typeface="Times New Roman"/>
                <a:cs typeface="Arial"/>
              </a:rPr>
              <a:t>Create opportunities for multi-stakeholder </a:t>
            </a:r>
            <a:r>
              <a:rPr lang="en-US" sz="2400" dirty="0" smtClean="0">
                <a:latin typeface="Calibri" panose="020F0502020204030204" pitchFamily="34" charset="0"/>
                <a:ea typeface="Times New Roman"/>
                <a:cs typeface="Arial"/>
              </a:rPr>
              <a:t>discussions</a:t>
            </a:r>
          </a:p>
          <a:p>
            <a:pPr marL="342900" lvl="0" indent="-342900" algn="just">
              <a:buFont typeface="Arial" panose="020B0604020202020204" pitchFamily="34" charset="0"/>
              <a:buChar char="•"/>
            </a:pPr>
            <a:r>
              <a:rPr lang="en-US" sz="2400" dirty="0" smtClean="0">
                <a:latin typeface="Calibri" panose="020F0502020204030204" pitchFamily="34" charset="0"/>
                <a:ea typeface="Times New Roman"/>
                <a:cs typeface="Arial"/>
              </a:rPr>
              <a:t>Foster </a:t>
            </a:r>
            <a:r>
              <a:rPr lang="en-US" sz="2400" dirty="0">
                <a:latin typeface="Calibri" panose="020F0502020204030204" pitchFamily="34" charset="0"/>
                <a:ea typeface="Times New Roman"/>
                <a:cs typeface="Arial"/>
              </a:rPr>
              <a:t>discussions that lead to concrete </a:t>
            </a:r>
            <a:r>
              <a:rPr lang="en-US" sz="2400" dirty="0" smtClean="0">
                <a:latin typeface="Calibri" panose="020F0502020204030204" pitchFamily="34" charset="0"/>
                <a:ea typeface="Times New Roman"/>
                <a:cs typeface="Arial"/>
              </a:rPr>
              <a:t>results</a:t>
            </a:r>
          </a:p>
          <a:p>
            <a:pPr marL="342900" lvl="0" indent="-342900" algn="just">
              <a:buFont typeface="Arial" panose="020B0604020202020204" pitchFamily="34" charset="0"/>
              <a:buChar char="•"/>
            </a:pPr>
            <a:r>
              <a:rPr lang="en-US" sz="2400" dirty="0" smtClean="0">
                <a:latin typeface="Calibri" panose="020F0502020204030204" pitchFamily="34" charset="0"/>
                <a:ea typeface="Times New Roman"/>
                <a:cs typeface="Arial"/>
              </a:rPr>
              <a:t>Disseminate reports</a:t>
            </a:r>
          </a:p>
          <a:p>
            <a:pPr marL="342900" lvl="0" indent="-342900" algn="just">
              <a:buFont typeface="Arial" panose="020B0604020202020204" pitchFamily="34" charset="0"/>
              <a:buChar char="•"/>
            </a:pPr>
            <a:r>
              <a:rPr lang="en-US" sz="2400" dirty="0" smtClean="0">
                <a:latin typeface="Calibri" panose="020F0502020204030204" pitchFamily="34" charset="0"/>
                <a:ea typeface="Times New Roman"/>
                <a:cs typeface="Arial"/>
              </a:rPr>
              <a:t>Serve </a:t>
            </a:r>
            <a:r>
              <a:rPr lang="en-US" sz="2400" dirty="0">
                <a:latin typeface="Calibri" panose="020F0502020204030204" pitchFamily="34" charset="0"/>
                <a:ea typeface="Times New Roman"/>
                <a:cs typeface="Arial"/>
              </a:rPr>
              <a:t>as a global repository for innovative curricular approaches,  learning methods and educational materials that embed poverty in management </a:t>
            </a:r>
            <a:r>
              <a:rPr lang="en-US" sz="2400" dirty="0" smtClean="0">
                <a:latin typeface="Calibri" panose="020F0502020204030204" pitchFamily="34" charset="0"/>
                <a:ea typeface="Times New Roman"/>
                <a:cs typeface="Arial"/>
              </a:rPr>
              <a:t>education</a:t>
            </a:r>
            <a:endParaRPr lang="en-GB" sz="2400" dirty="0" smtClean="0">
              <a:latin typeface="Calibri" panose="020F0502020204030204" pitchFamily="34" charset="0"/>
              <a:ea typeface="Times New Roman"/>
              <a:cs typeface="Arial"/>
            </a:endParaRPr>
          </a:p>
          <a:p>
            <a:pPr marL="342900" lvl="0" indent="-342900" algn="just">
              <a:buFont typeface="Arial" panose="020B0604020202020204" pitchFamily="34" charset="0"/>
              <a:buChar char="•"/>
            </a:pPr>
            <a:r>
              <a:rPr lang="en-US" sz="2400" dirty="0" smtClean="0">
                <a:latin typeface="Calibri" panose="020F0502020204030204" pitchFamily="34" charset="0"/>
                <a:ea typeface="Times New Roman"/>
                <a:cs typeface="Arial"/>
              </a:rPr>
              <a:t>Support </a:t>
            </a:r>
            <a:r>
              <a:rPr lang="en-US" sz="2400" dirty="0">
                <a:latin typeface="Calibri" panose="020F0502020204030204" pitchFamily="34" charset="0"/>
                <a:ea typeface="Times New Roman"/>
                <a:cs typeface="Arial"/>
              </a:rPr>
              <a:t>the development of a community of management educators, researchers and professionals committed to integrating poverty into the business </a:t>
            </a:r>
            <a:r>
              <a:rPr lang="en-US" sz="2400" dirty="0" smtClean="0">
                <a:latin typeface="Calibri" panose="020F0502020204030204" pitchFamily="34" charset="0"/>
                <a:ea typeface="Times New Roman"/>
                <a:cs typeface="Arial"/>
              </a:rPr>
              <a:t>curriculum</a:t>
            </a:r>
          </a:p>
          <a:p>
            <a:pPr marL="342900" lvl="0" indent="-342900" algn="just">
              <a:buFont typeface="Arial" panose="020B0604020202020204" pitchFamily="34" charset="0"/>
              <a:buChar char="•"/>
            </a:pPr>
            <a:r>
              <a:rPr lang="en-US" sz="2400" dirty="0" smtClean="0">
                <a:solidFill>
                  <a:srgbClr val="009999"/>
                </a:solidFill>
                <a:latin typeface="Calibri" panose="020F0502020204030204" pitchFamily="34" charset="0"/>
                <a:ea typeface="Times New Roman"/>
                <a:cs typeface="Arial"/>
              </a:rPr>
              <a:t>Our </a:t>
            </a:r>
            <a:r>
              <a:rPr lang="en-US" sz="2400" dirty="0">
                <a:solidFill>
                  <a:srgbClr val="009999"/>
                </a:solidFill>
                <a:latin typeface="Calibri" panose="020F0502020204030204" pitchFamily="34" charset="0"/>
                <a:ea typeface="Times New Roman"/>
                <a:cs typeface="Arial"/>
              </a:rPr>
              <a:t>working group will disband only when the issue of poverty is deeply embedded in all levels of management education worldwide. </a:t>
            </a:r>
            <a:endParaRPr lang="sl-SI" sz="2400" dirty="0">
              <a:solidFill>
                <a:srgbClr val="009999"/>
              </a:solidFill>
              <a:latin typeface="Calibri" panose="020F0502020204030204" pitchFamily="34" charset="0"/>
              <a:ea typeface="Times New Roman"/>
              <a:cs typeface="Arial"/>
            </a:endParaRPr>
          </a:p>
          <a:p>
            <a:endParaRPr lang="en-US" altLang="sl-SI" sz="3600" b="1" dirty="0"/>
          </a:p>
          <a:p>
            <a:endParaRPr lang="en-US" dirty="0"/>
          </a:p>
        </p:txBody>
      </p:sp>
      <p:pic>
        <p:nvPicPr>
          <p:cNvPr id="4" name="Picture 10" descr="Logo CEEMAN sharp h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43000" cy="7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96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543050"/>
          </a:xfrm>
        </p:spPr>
        <p:txBody>
          <a:bodyPr/>
          <a:lstStyle/>
          <a:p>
            <a:r>
              <a:rPr lang="sl-SI" altLang="sl-SI" dirty="0">
                <a:latin typeface="Calibri" panose="020F0502020204030204" pitchFamily="34" charset="0"/>
              </a:rPr>
              <a:t>Appendix II</a:t>
            </a:r>
            <a:br>
              <a:rPr lang="sl-SI" altLang="sl-SI" dirty="0">
                <a:latin typeface="Calibri" panose="020F0502020204030204" pitchFamily="34" charset="0"/>
              </a:rPr>
            </a:br>
            <a:r>
              <a:rPr lang="en-US" altLang="sl-SI" dirty="0">
                <a:latin typeface="Calibri" panose="020F0502020204030204" pitchFamily="34" charset="0"/>
              </a:rPr>
              <a:t>PRME Anti-poverty WG membership</a:t>
            </a:r>
            <a:endParaRPr lang="en-US" dirty="0">
              <a:latin typeface="Calibri" panose="020F0502020204030204" pitchFamily="34" charset="0"/>
            </a:endParaRPr>
          </a:p>
        </p:txBody>
      </p:sp>
      <p:sp>
        <p:nvSpPr>
          <p:cNvPr id="3" name="Subtitle 2"/>
          <p:cNvSpPr>
            <a:spLocks noGrp="1"/>
          </p:cNvSpPr>
          <p:nvPr>
            <p:ph type="subTitle" idx="1"/>
          </p:nvPr>
        </p:nvSpPr>
        <p:spPr>
          <a:xfrm>
            <a:off x="3124200" y="1447800"/>
            <a:ext cx="2895600" cy="1447800"/>
          </a:xfrm>
        </p:spPr>
        <p:txBody>
          <a:bodyPr/>
          <a:lstStyle/>
          <a:p>
            <a:pPr marL="342900" indent="-342900" algn="l">
              <a:buFont typeface="Arial" panose="020B0604020202020204" pitchFamily="34" charset="0"/>
              <a:buChar char="•"/>
            </a:pPr>
            <a:r>
              <a:rPr lang="en-US" altLang="sl-SI" sz="2400" b="1" dirty="0">
                <a:solidFill>
                  <a:srgbClr val="009999"/>
                </a:solidFill>
              </a:rPr>
              <a:t>120 </a:t>
            </a:r>
            <a:r>
              <a:rPr lang="en-US" altLang="sl-SI" sz="2400" b="1" dirty="0" smtClean="0">
                <a:solidFill>
                  <a:srgbClr val="009999"/>
                </a:solidFill>
              </a:rPr>
              <a:t>members</a:t>
            </a:r>
          </a:p>
          <a:p>
            <a:pPr marL="342900" indent="-342900" algn="l">
              <a:buFont typeface="Arial" panose="020B0604020202020204" pitchFamily="34" charset="0"/>
              <a:buChar char="•"/>
            </a:pPr>
            <a:r>
              <a:rPr lang="en-US" altLang="sl-SI" sz="2400" b="1" dirty="0" smtClean="0">
                <a:solidFill>
                  <a:srgbClr val="009999"/>
                </a:solidFill>
              </a:rPr>
              <a:t>100 institutions</a:t>
            </a:r>
          </a:p>
          <a:p>
            <a:pPr marL="342900" indent="-342900" algn="l">
              <a:buFont typeface="Arial" panose="020B0604020202020204" pitchFamily="34" charset="0"/>
              <a:buChar char="•"/>
            </a:pPr>
            <a:r>
              <a:rPr lang="en-US" altLang="sl-SI" sz="2400" b="1" dirty="0" smtClean="0">
                <a:solidFill>
                  <a:srgbClr val="009999"/>
                </a:solidFill>
              </a:rPr>
              <a:t>42 </a:t>
            </a:r>
            <a:r>
              <a:rPr lang="en-US" altLang="sl-SI" sz="2400" b="1" dirty="0">
                <a:solidFill>
                  <a:srgbClr val="009999"/>
                </a:solidFill>
              </a:rPr>
              <a:t>countries</a:t>
            </a:r>
          </a:p>
        </p:txBody>
      </p:sp>
      <p:graphicFrame>
        <p:nvGraphicFramePr>
          <p:cNvPr id="4" name="Object 3"/>
          <p:cNvGraphicFramePr>
            <a:graphicFrameLocks noChangeAspect="1"/>
          </p:cNvGraphicFramePr>
          <p:nvPr>
            <p:extLst>
              <p:ext uri="{D42A27DB-BD31-4B8C-83A1-F6EECF244321}">
                <p14:modId xmlns:p14="http://schemas.microsoft.com/office/powerpoint/2010/main" val="2406514547"/>
              </p:ext>
            </p:extLst>
          </p:nvPr>
        </p:nvGraphicFramePr>
        <p:xfrm>
          <a:off x="1981200" y="2819400"/>
          <a:ext cx="5221902" cy="2863850"/>
        </p:xfrm>
        <a:graphic>
          <a:graphicData uri="http://schemas.openxmlformats.org/presentationml/2006/ole">
            <mc:AlternateContent xmlns:mc="http://schemas.openxmlformats.org/markup-compatibility/2006">
              <mc:Choice xmlns:v="urn:schemas-microsoft-com:vml" Requires="v">
                <p:oleObj spid="_x0000_s14346" name="Worksheet" r:id="rId3" imgW="2495488" imgH="2676510" progId="Excel.Sheet.12">
                  <p:embed/>
                </p:oleObj>
              </mc:Choice>
              <mc:Fallback>
                <p:oleObj name="Worksheet" r:id="rId3" imgW="2495488" imgH="2676510" progId="Excel.Sheet.12">
                  <p:embed/>
                  <p:pic>
                    <p:nvPicPr>
                      <p:cNvPr id="0" name="Object 2"/>
                      <p:cNvPicPr>
                        <a:picLocks noChangeAspect="1" noChangeArrowheads="1"/>
                      </p:cNvPicPr>
                      <p:nvPr/>
                    </p:nvPicPr>
                    <p:blipFill>
                      <a:blip r:embed="rId4"/>
                      <a:srcRect/>
                      <a:stretch>
                        <a:fillRect/>
                      </a:stretch>
                    </p:blipFill>
                    <p:spPr bwMode="auto">
                      <a:xfrm>
                        <a:off x="1981200" y="2819400"/>
                        <a:ext cx="5221902" cy="2863850"/>
                      </a:xfrm>
                      <a:prstGeom prst="rect">
                        <a:avLst/>
                      </a:prstGeom>
                      <a:noFill/>
                      <a:ln>
                        <a:noFill/>
                      </a:ln>
                    </p:spPr>
                  </p:pic>
                </p:oleObj>
              </mc:Fallback>
            </mc:AlternateContent>
          </a:graphicData>
        </a:graphic>
      </p:graphicFrame>
      <p:pic>
        <p:nvPicPr>
          <p:cNvPr id="5" name="Picture 10" descr="Logo CEEMAN sharp h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6512" y="228600"/>
            <a:ext cx="1143000" cy="7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786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914400"/>
          </a:xfrm>
        </p:spPr>
        <p:txBody>
          <a:bodyPr/>
          <a:lstStyle/>
          <a:p>
            <a:r>
              <a:rPr lang="en-US" altLang="sl-SI" dirty="0">
                <a:latin typeface="Calibri" panose="020F0502020204030204" pitchFamily="34" charset="0"/>
              </a:rPr>
              <a:t>A</a:t>
            </a:r>
            <a:r>
              <a:rPr lang="sl-SI" altLang="sl-SI" dirty="0">
                <a:latin typeface="Calibri" panose="020F0502020204030204" pitchFamily="34" charset="0"/>
              </a:rPr>
              <a:t>ppendix</a:t>
            </a:r>
            <a:r>
              <a:rPr lang="en-US" altLang="sl-SI" dirty="0">
                <a:latin typeface="Calibri" panose="020F0502020204030204" pitchFamily="34" charset="0"/>
              </a:rPr>
              <a:t> </a:t>
            </a:r>
            <a:r>
              <a:rPr lang="sl-SI" altLang="sl-SI" dirty="0">
                <a:latin typeface="Calibri" panose="020F0502020204030204" pitchFamily="34" charset="0"/>
              </a:rPr>
              <a:t> II</a:t>
            </a:r>
            <a:br>
              <a:rPr lang="sl-SI" altLang="sl-SI" dirty="0">
                <a:latin typeface="Calibri" panose="020F0502020204030204" pitchFamily="34" charset="0"/>
              </a:rPr>
            </a:br>
            <a:r>
              <a:rPr lang="en-US" altLang="sl-SI" dirty="0">
                <a:latin typeface="Calibri" panose="020F0502020204030204" pitchFamily="34" charset="0"/>
              </a:rPr>
              <a:t>Some additional materials of interest</a:t>
            </a:r>
            <a:endParaRPr lang="en-US" dirty="0">
              <a:latin typeface="Calibri" panose="020F0502020204030204" pitchFamily="34" charset="0"/>
            </a:endParaRPr>
          </a:p>
        </p:txBody>
      </p:sp>
      <p:sp>
        <p:nvSpPr>
          <p:cNvPr id="3" name="Subtitle 2"/>
          <p:cNvSpPr>
            <a:spLocks noGrp="1"/>
          </p:cNvSpPr>
          <p:nvPr>
            <p:ph type="subTitle" idx="1"/>
          </p:nvPr>
        </p:nvSpPr>
        <p:spPr>
          <a:xfrm>
            <a:off x="381000" y="1371600"/>
            <a:ext cx="8454025" cy="4267200"/>
          </a:xfrm>
        </p:spPr>
        <p:txBody>
          <a:bodyPr/>
          <a:lstStyle/>
          <a:p>
            <a:pPr marL="342900" indent="-342900" algn="l">
              <a:buFont typeface="Arial" panose="020B0604020202020204" pitchFamily="34" charset="0"/>
              <a:buChar char="•"/>
            </a:pPr>
            <a:r>
              <a:rPr lang="en-US" sz="2000" b="1" dirty="0" smtClean="0">
                <a:latin typeface="Calibri" panose="020F0502020204030204" pitchFamily="34" charset="0"/>
              </a:rPr>
              <a:t>UNDP </a:t>
            </a:r>
            <a:r>
              <a:rPr lang="en-US" sz="2000" b="1" dirty="0">
                <a:latin typeface="Calibri" panose="020F0502020204030204" pitchFamily="34" charset="0"/>
              </a:rPr>
              <a:t>GIM (Growing Inclusive Markets Initiative)</a:t>
            </a:r>
          </a:p>
          <a:p>
            <a:pPr lvl="1"/>
            <a:r>
              <a:rPr lang="en-US" sz="2000" dirty="0" smtClean="0">
                <a:latin typeface="Calibri" panose="020F0502020204030204" pitchFamily="34" charset="0"/>
                <a:hlinkClick r:id="rId2"/>
              </a:rPr>
              <a:t>http://growinginclusivemarkets.org/wp3/en/wordpress/wp-content/uploads/2010/04/gim-report_executive-summary_English.pdf</a:t>
            </a:r>
            <a:r>
              <a:rPr lang="en-US" sz="2000" dirty="0" smtClean="0">
                <a:latin typeface="Calibri" panose="020F0502020204030204" pitchFamily="34" charset="0"/>
              </a:rPr>
              <a:t> </a:t>
            </a:r>
            <a:endParaRPr lang="en-US" sz="2000" b="1" dirty="0">
              <a:latin typeface="Calibri" panose="020F0502020204030204" pitchFamily="34" charset="0"/>
            </a:endParaRPr>
          </a:p>
          <a:p>
            <a:pPr marL="342900" indent="-342900" algn="l">
              <a:buFont typeface="Arial" panose="020B0604020202020204" pitchFamily="34" charset="0"/>
              <a:buChar char="•"/>
            </a:pPr>
            <a:r>
              <a:rPr lang="en-US" sz="2000" b="1" dirty="0">
                <a:latin typeface="Calibri" panose="020F0502020204030204" pitchFamily="34" charset="0"/>
              </a:rPr>
              <a:t>Recent on poverty and wealth distribution:</a:t>
            </a:r>
            <a:endParaRPr lang="en-US" sz="2000" dirty="0">
              <a:latin typeface="Calibri" panose="020F0502020204030204" pitchFamily="34" charset="0"/>
            </a:endParaRPr>
          </a:p>
          <a:p>
            <a:pPr lvl="1"/>
            <a:r>
              <a:rPr lang="en-US" sz="2000" u="sng" dirty="0" smtClean="0">
                <a:latin typeface="Calibri" panose="020F0502020204030204" pitchFamily="34" charset="0"/>
                <a:hlinkClick r:id="rId3"/>
              </a:rPr>
              <a:t>http://www.utrend.tv/v/9-out-of-10-americans-are-completely-wrong-about-this-mind-blowing-fact/</a:t>
            </a:r>
            <a:endParaRPr lang="en-US" sz="2000" dirty="0" smtClean="0">
              <a:latin typeface="Calibri" panose="020F0502020204030204" pitchFamily="34" charset="0"/>
            </a:endParaRPr>
          </a:p>
          <a:p>
            <a:pPr lvl="1"/>
            <a:r>
              <a:rPr lang="en-US" sz="2000" u="sng" dirty="0" smtClean="0">
                <a:latin typeface="Calibri" panose="020F0502020204030204" pitchFamily="34" charset="0"/>
                <a:hlinkClick r:id="rId4"/>
              </a:rPr>
              <a:t>http://www.npr.org/blogs/thetwo-way/2014/01/20/264241052/oxfam-worlds-richest-1-percent-control-half-of-global-wealth</a:t>
            </a:r>
            <a:endParaRPr lang="en-US" sz="2000" dirty="0" smtClean="0">
              <a:latin typeface="Calibri" panose="020F0502020204030204" pitchFamily="34" charset="0"/>
            </a:endParaRPr>
          </a:p>
          <a:p>
            <a:pPr lvl="1"/>
            <a:r>
              <a:rPr lang="en-US" sz="2000" u="sng" dirty="0" smtClean="0">
                <a:latin typeface="Calibri" panose="020F0502020204030204" pitchFamily="34" charset="0"/>
                <a:hlinkClick r:id="rId5"/>
              </a:rPr>
              <a:t>http://www.oxfam.org/sites/www.oxfam.org/files/bp-working-for-few-political-capture-economic-inequality-200114-summ-en.pdf</a:t>
            </a:r>
            <a:r>
              <a:rPr lang="en-US" sz="2000" dirty="0">
                <a:latin typeface="Calibri" panose="020F0502020204030204" pitchFamily="34" charset="0"/>
              </a:rPr>
              <a:t> </a:t>
            </a:r>
          </a:p>
          <a:p>
            <a:pPr marL="342900" indent="-342900" algn="l">
              <a:buFont typeface="Arial" panose="020B0604020202020204" pitchFamily="34" charset="0"/>
              <a:buChar char="•"/>
            </a:pPr>
            <a:r>
              <a:rPr lang="en-US" sz="2000" b="1" dirty="0">
                <a:latin typeface="Calibri" panose="020F0502020204030204" pitchFamily="34" charset="0"/>
              </a:rPr>
              <a:t>The 2013 PRME Summit: Inspirational Institutional/Individual and Working Group‘s  Stories</a:t>
            </a:r>
            <a:endParaRPr lang="en-US" sz="2000" b="1" dirty="0">
              <a:latin typeface="Calibri" panose="020F0502020204030204" pitchFamily="34" charset="0"/>
              <a:hlinkClick r:id="rId6"/>
            </a:endParaRPr>
          </a:p>
          <a:p>
            <a:pPr lvl="1"/>
            <a:r>
              <a:rPr lang="en-US" sz="2000" u="sng" dirty="0" smtClean="0">
                <a:latin typeface="Calibri" panose="020F0502020204030204" pitchFamily="34" charset="0"/>
                <a:hlinkClick r:id="rId6"/>
              </a:rPr>
              <a:t>http://ceeman.lecturehub.com/events/172/prme-video-case-stories</a:t>
            </a:r>
            <a:r>
              <a:rPr lang="en-US" sz="2000" u="sng" dirty="0" smtClean="0">
                <a:latin typeface="Calibri" panose="020F0502020204030204" pitchFamily="34" charset="0"/>
              </a:rPr>
              <a:t> </a:t>
            </a:r>
            <a:endParaRPr lang="sl-SI" sz="2000" u="sng" dirty="0" smtClean="0">
              <a:latin typeface="Calibri" panose="020F0502020204030204" pitchFamily="34" charset="0"/>
            </a:endParaRPr>
          </a:p>
        </p:txBody>
      </p:sp>
      <p:pic>
        <p:nvPicPr>
          <p:cNvPr id="4" name="Picture 10" descr="Logo CEEMAN sharp h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8788" y="228600"/>
            <a:ext cx="1143000" cy="7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1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549275" y="1139825"/>
            <a:ext cx="8458200" cy="4781550"/>
          </a:xfrm>
        </p:spPr>
        <p:txBody>
          <a:bodyPr/>
          <a:lstStyle/>
          <a:p>
            <a:pPr algn="l"/>
            <a:r>
              <a:rPr lang="en-US" altLang="en-US" sz="2000" smtClean="0">
                <a:latin typeface="Calibri" charset="0"/>
              </a:rPr>
              <a:t/>
            </a:r>
            <a:br>
              <a:rPr lang="en-US" altLang="en-US" sz="2000" smtClean="0">
                <a:latin typeface="Calibri" charset="0"/>
              </a:rPr>
            </a:br>
            <a:r>
              <a:rPr lang="en-US" altLang="en-US" sz="2000" smtClean="0">
                <a:latin typeface="Calibri" charset="0"/>
              </a:rPr>
              <a:t/>
            </a:r>
            <a:br>
              <a:rPr lang="en-US" altLang="en-US" sz="2000" smtClean="0">
                <a:latin typeface="Calibri" charset="0"/>
              </a:rPr>
            </a:br>
            <a:r>
              <a:rPr lang="en-US" altLang="en-US" sz="2000" smtClean="0">
                <a:latin typeface="Calibri" charset="0"/>
              </a:rPr>
              <a:t/>
            </a:r>
            <a:br>
              <a:rPr lang="en-US" altLang="en-US" sz="2000" smtClean="0">
                <a:latin typeface="Calibri" charset="0"/>
              </a:rPr>
            </a:br>
            <a:r>
              <a:rPr lang="en-US" altLang="en-US" sz="2000" smtClean="0">
                <a:latin typeface="Calibri" charset="0"/>
              </a:rPr>
              <a:t/>
            </a:r>
            <a:br>
              <a:rPr lang="en-US" altLang="en-US" sz="2000" smtClean="0">
                <a:latin typeface="Calibri" charset="0"/>
              </a:rPr>
            </a:br>
            <a:r>
              <a:rPr lang="es-AR" altLang="en-US" smtClean="0">
                <a:latin typeface="Calibri" charset="0"/>
              </a:rPr>
              <a:t/>
            </a:r>
            <a:br>
              <a:rPr lang="es-AR" altLang="en-US" smtClean="0">
                <a:latin typeface="Calibri" charset="0"/>
              </a:rPr>
            </a:br>
            <a:r>
              <a:rPr lang="en-US" altLang="en-US" sz="2200" smtClean="0">
                <a:latin typeface="Calibri" charset="0"/>
              </a:rPr>
              <a:t/>
            </a:r>
            <a:br>
              <a:rPr lang="en-US" altLang="en-US" sz="2200" smtClean="0">
                <a:latin typeface="Calibri" charset="0"/>
              </a:rPr>
            </a:br>
            <a:r>
              <a:rPr lang="en-US" altLang="en-US" sz="2400" smtClean="0">
                <a:solidFill>
                  <a:srgbClr val="333333"/>
                </a:solidFill>
                <a:latin typeface="Calibri" charset="0"/>
              </a:rPr>
              <a:t/>
            </a:r>
            <a:br>
              <a:rPr lang="en-US" altLang="en-US" sz="2400" smtClean="0">
                <a:solidFill>
                  <a:srgbClr val="333333"/>
                </a:solidFill>
                <a:latin typeface="Calibri" charset="0"/>
              </a:rPr>
            </a:br>
            <a:endParaRPr lang="es-AR" altLang="en-US" sz="2000" smtClean="0"/>
          </a:p>
        </p:txBody>
      </p:sp>
      <p:sp>
        <p:nvSpPr>
          <p:cNvPr id="6147" name="Rectangle 2"/>
          <p:cNvSpPr txBox="1">
            <a:spLocks noChangeArrowheads="1"/>
          </p:cNvSpPr>
          <p:nvPr/>
        </p:nvSpPr>
        <p:spPr bwMode="auto">
          <a:xfrm>
            <a:off x="685800" y="381001"/>
            <a:ext cx="779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en-US" sz="3200" b="1" dirty="0">
                <a:latin typeface="Calibri" panose="020F0502020204030204" pitchFamily="34" charset="0"/>
              </a:rPr>
              <a:t>World Poverty Decline</a:t>
            </a:r>
            <a:endParaRPr lang="en-GB" sz="4000" b="1" dirty="0" smtClean="0">
              <a:latin typeface="Calibri" panose="020F050202020403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172502"/>
            <a:ext cx="6858000" cy="433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55700" y="5507111"/>
            <a:ext cx="4038600" cy="338554"/>
          </a:xfrm>
          <a:prstGeom prst="rect">
            <a:avLst/>
          </a:prstGeom>
          <a:noFill/>
        </p:spPr>
        <p:txBody>
          <a:bodyPr wrap="square" rtlCol="0">
            <a:spAutoFit/>
          </a:bodyPr>
          <a:lstStyle/>
          <a:p>
            <a:r>
              <a:rPr lang="en-US" sz="1600" dirty="0" smtClean="0"/>
              <a:t>Source: Poverty for All, World Bank 2014</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ctrTitle"/>
          </p:nvPr>
        </p:nvSpPr>
        <p:spPr>
          <a:xfrm>
            <a:off x="304800" y="1277938"/>
            <a:ext cx="8839200" cy="4919662"/>
          </a:xfrm>
        </p:spPr>
        <p:txBody>
          <a:bodyPr/>
          <a:lstStyle/>
          <a:p>
            <a:pPr algn="l">
              <a:lnSpc>
                <a:spcPct val="115000"/>
              </a:lnSpc>
            </a:pPr>
            <a:r>
              <a:rPr lang="en-US" altLang="en-US" sz="2000" dirty="0" smtClean="0">
                <a:latin typeface="Calibri" charset="0"/>
              </a:rPr>
              <a:t> </a:t>
            </a:r>
            <a:endParaRPr lang="es-AR" altLang="en-US" sz="1900" dirty="0" smtClean="0"/>
          </a:p>
        </p:txBody>
      </p:sp>
      <p:sp>
        <p:nvSpPr>
          <p:cNvPr id="7171" name="Rectangle 2"/>
          <p:cNvSpPr txBox="1">
            <a:spLocks noChangeArrowheads="1"/>
          </p:cNvSpPr>
          <p:nvPr/>
        </p:nvSpPr>
        <p:spPr bwMode="auto">
          <a:xfrm>
            <a:off x="457200" y="533400"/>
            <a:ext cx="7924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ＭＳ Ｐゴシック" charset="-128"/>
              </a:defRPr>
            </a:lvl1pPr>
            <a:lvl2pPr marL="742950" indent="-285750" eaLnBrk="0" hangingPunct="0">
              <a:spcBef>
                <a:spcPct val="20000"/>
              </a:spcBef>
              <a:buChar char="–"/>
              <a:defRPr sz="28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b="1" dirty="0">
              <a:latin typeface="Calibri" charset="0"/>
            </a:endParaRPr>
          </a:p>
          <a:p>
            <a:pPr>
              <a:spcBef>
                <a:spcPct val="0"/>
              </a:spcBef>
              <a:buFontTx/>
              <a:buNone/>
            </a:pPr>
            <a:endParaRPr lang="en-US" altLang="en-US" b="1" dirty="0">
              <a:latin typeface="Calibri" charset="0"/>
            </a:endParaRPr>
          </a:p>
          <a:p>
            <a:pPr>
              <a:spcBef>
                <a:spcPct val="0"/>
              </a:spcBef>
              <a:buFontTx/>
              <a:buNone/>
            </a:pPr>
            <a:endParaRPr lang="en-US" altLang="en-US" b="1" dirty="0">
              <a:latin typeface="Calibri" charset="0"/>
            </a:endParaRPr>
          </a:p>
          <a:p>
            <a:pPr>
              <a:spcBef>
                <a:spcPct val="0"/>
              </a:spcBef>
              <a:buFontTx/>
              <a:buNone/>
            </a:pPr>
            <a:endParaRPr lang="en-US" altLang="en-US" b="1" dirty="0">
              <a:latin typeface="Calibri" charset="0"/>
            </a:endParaRPr>
          </a:p>
          <a:p>
            <a:pPr>
              <a:spcBef>
                <a:spcPct val="0"/>
              </a:spcBef>
              <a:buFontTx/>
              <a:buNone/>
            </a:pPr>
            <a:r>
              <a:rPr lang="es-AR" altLang="en-US" b="1" dirty="0">
                <a:latin typeface="Calibri" charset="0"/>
              </a:rPr>
              <a:t/>
            </a:r>
            <a:br>
              <a:rPr lang="es-AR" altLang="en-US" b="1" dirty="0">
                <a:latin typeface="Calibri" charset="0"/>
              </a:rPr>
            </a:br>
            <a:endParaRPr lang="es-AR" altLang="en-US" b="1" dirty="0">
              <a:latin typeface="Calibri" charset="0"/>
            </a:endParaRPr>
          </a:p>
          <a:p>
            <a:pPr>
              <a:spcBef>
                <a:spcPct val="0"/>
              </a:spcBef>
              <a:buFontTx/>
              <a:buNone/>
            </a:pPr>
            <a:endParaRPr lang="en-US" altLang="en-US" sz="2200" dirty="0">
              <a:latin typeface="Calibri" charset="0"/>
            </a:endParaRPr>
          </a:p>
          <a:p>
            <a:pPr>
              <a:spcBef>
                <a:spcPct val="0"/>
              </a:spcBef>
              <a:buFontTx/>
              <a:buNone/>
            </a:pPr>
            <a:endParaRPr lang="en-US" altLang="en-US" sz="2200" dirty="0">
              <a:latin typeface="Calibri" charset="0"/>
            </a:endParaRPr>
          </a:p>
          <a:p>
            <a:pPr>
              <a:spcBef>
                <a:spcPct val="0"/>
              </a:spcBef>
              <a:buFontTx/>
              <a:buNone/>
            </a:pPr>
            <a:endParaRPr lang="en-US" altLang="en-US" sz="2200" dirty="0">
              <a:latin typeface="Calibri" charset="0"/>
            </a:endParaRPr>
          </a:p>
          <a:p>
            <a:pPr>
              <a:spcBef>
                <a:spcPct val="0"/>
              </a:spcBef>
              <a:buFontTx/>
              <a:buNone/>
            </a:pPr>
            <a:endParaRPr lang="en-US" altLang="en-US" sz="2200" b="1" dirty="0">
              <a:latin typeface="Calibri" charset="0"/>
            </a:endParaRPr>
          </a:p>
          <a:p>
            <a:endParaRPr lang="en-GB" sz="2400" dirty="0" smtClean="0"/>
          </a:p>
          <a:p>
            <a:endParaRPr lang="en-GB" sz="2400" dirty="0"/>
          </a:p>
          <a:p>
            <a:pPr algn="ctr"/>
            <a:endParaRPr lang="sl-SI" sz="2400" dirty="0" smtClean="0"/>
          </a:p>
          <a:p>
            <a:pPr algn="ctr"/>
            <a:r>
              <a:rPr lang="en-US" sz="2800" dirty="0" smtClean="0">
                <a:latin typeface="Calibri" panose="020F0502020204030204" pitchFamily="34" charset="0"/>
              </a:rPr>
              <a:t>To 9 % of world population by 2020</a:t>
            </a:r>
          </a:p>
          <a:p>
            <a:pPr algn="ctr"/>
            <a:r>
              <a:rPr lang="en-US" sz="2800" dirty="0" smtClean="0">
                <a:latin typeface="Calibri" panose="020F0502020204030204" pitchFamily="34" charset="0"/>
              </a:rPr>
              <a:t>To 3% of World Population by 2030</a:t>
            </a:r>
          </a:p>
          <a:p>
            <a:pPr algn="ctr"/>
            <a:r>
              <a:rPr lang="en-US" sz="2800" b="1" dirty="0" smtClean="0">
                <a:solidFill>
                  <a:srgbClr val="009999"/>
                </a:solidFill>
                <a:latin typeface="Calibri" panose="020F0502020204030204" pitchFamily="34" charset="0"/>
              </a:rPr>
              <a:t>Hard, but achievable</a:t>
            </a:r>
          </a:p>
          <a:p>
            <a:pPr>
              <a:spcBef>
                <a:spcPct val="0"/>
              </a:spcBef>
              <a:buFontTx/>
              <a:buNone/>
            </a:pPr>
            <a:endParaRPr lang="en-GB" altLang="en-US" sz="2400" b="1" dirty="0">
              <a:solidFill>
                <a:srgbClr val="000000"/>
              </a:solidFill>
              <a:latin typeface="Calibri" charset="0"/>
            </a:endParaRPr>
          </a:p>
          <a:p>
            <a:pPr>
              <a:spcBef>
                <a:spcPct val="0"/>
              </a:spcBef>
              <a:buFontTx/>
              <a:buNone/>
            </a:pPr>
            <a:endParaRPr lang="en-GB" altLang="en-US" sz="2200" dirty="0">
              <a:latin typeface="Calibri" charset="0"/>
            </a:endParaRPr>
          </a:p>
          <a:p>
            <a:pPr>
              <a:spcBef>
                <a:spcPct val="0"/>
              </a:spcBef>
              <a:buFontTx/>
              <a:buNone/>
            </a:pPr>
            <a:endParaRPr lang="es-AR" altLang="en-US" sz="2200" b="1" dirty="0">
              <a:latin typeface="Calibri" charset="0"/>
            </a:endParaRPr>
          </a:p>
          <a:p>
            <a:pPr>
              <a:spcBef>
                <a:spcPct val="0"/>
              </a:spcBef>
              <a:buFontTx/>
              <a:buNone/>
            </a:pPr>
            <a:endParaRPr lang="en-GB" altLang="en-US" sz="3600" b="1" dirty="0">
              <a:latin typeface="Calibri" charset="0"/>
            </a:endParaRPr>
          </a:p>
        </p:txBody>
      </p:sp>
      <p:sp>
        <p:nvSpPr>
          <p:cNvPr id="7" name="Rectangle 2"/>
          <p:cNvSpPr txBox="1">
            <a:spLocks noChangeArrowheads="1"/>
          </p:cNvSpPr>
          <p:nvPr/>
        </p:nvSpPr>
        <p:spPr bwMode="auto">
          <a:xfrm>
            <a:off x="685800" y="609600"/>
            <a:ext cx="7924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defRPr/>
            </a:pPr>
            <a:r>
              <a:rPr lang="en-US" sz="3200" b="1" dirty="0">
                <a:latin typeface="Calibri" panose="020F0502020204030204" pitchFamily="34" charset="0"/>
              </a:rPr>
              <a:t>Targets for Poverty Reduction</a:t>
            </a:r>
            <a:endParaRPr lang="en-US" sz="3200" b="1" kern="0"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066800"/>
          </a:xfrm>
        </p:spPr>
        <p:txBody>
          <a:bodyPr/>
          <a:lstStyle/>
          <a:p>
            <a:r>
              <a:rPr lang="en-US" dirty="0">
                <a:latin typeface="Calibri" panose="020F0502020204030204" pitchFamily="34" charset="0"/>
              </a:rPr>
              <a:t>Targets for Poverty Reduction</a:t>
            </a:r>
            <a:r>
              <a:rPr lang="en-US" dirty="0">
                <a:solidFill>
                  <a:srgbClr val="000000"/>
                </a:solidFill>
                <a:latin typeface="Calibri" pitchFamily="34" charset="0"/>
              </a:rPr>
              <a:t/>
            </a:r>
            <a:br>
              <a:rPr lang="en-US" dirty="0">
                <a:solidFill>
                  <a:srgbClr val="000000"/>
                </a:solidFill>
                <a:latin typeface="Calibri" pitchFamily="34" charset="0"/>
              </a:rPr>
            </a:br>
            <a:endParaRPr lang="en-US" dirty="0"/>
          </a:p>
        </p:txBody>
      </p:sp>
      <p:sp>
        <p:nvSpPr>
          <p:cNvPr id="3" name="Subtitle 2"/>
          <p:cNvSpPr>
            <a:spLocks noGrp="1"/>
          </p:cNvSpPr>
          <p:nvPr>
            <p:ph type="subTitle" idx="1"/>
          </p:nvPr>
        </p:nvSpPr>
        <p:spPr>
          <a:xfrm>
            <a:off x="762000" y="1524000"/>
            <a:ext cx="7924800" cy="4038600"/>
          </a:xfrm>
        </p:spPr>
        <p:txBody>
          <a:bodyPr/>
          <a:lstStyle/>
          <a:p>
            <a:pPr marL="457200" indent="-457200" algn="l">
              <a:buFont typeface="Arial" panose="020B0604020202020204" pitchFamily="34" charset="0"/>
              <a:buChar char="•"/>
            </a:pPr>
            <a:r>
              <a:rPr lang="en-US" altLang="en-US" sz="2400" dirty="0">
                <a:latin typeface="Calibri" charset="0"/>
              </a:rPr>
              <a:t>As people rise out of poverty and increase consumption (rightfully)… </a:t>
            </a:r>
          </a:p>
          <a:p>
            <a:pPr marL="457200" indent="-457200" algn="l">
              <a:buFont typeface="Arial" panose="020B0604020202020204" pitchFamily="34" charset="0"/>
              <a:buChar char="•"/>
            </a:pPr>
            <a:r>
              <a:rPr lang="en-US" altLang="en-US" sz="2400" dirty="0">
                <a:latin typeface="Calibri" charset="0"/>
              </a:rPr>
              <a:t>As world population grows to 9 billion by 2050… </a:t>
            </a:r>
          </a:p>
          <a:p>
            <a:pPr marL="457200" indent="-457200" algn="l">
              <a:buFont typeface="Arial" panose="020B0604020202020204" pitchFamily="34" charset="0"/>
              <a:buChar char="•"/>
            </a:pPr>
            <a:r>
              <a:rPr lang="en-US" altLang="en-US" sz="2400" dirty="0">
                <a:latin typeface="Calibri" charset="0"/>
              </a:rPr>
              <a:t>As the developed world continues to adopt growth and consumption driven business models…</a:t>
            </a:r>
          </a:p>
          <a:p>
            <a:pPr marL="457200" indent="-457200" algn="l">
              <a:buFont typeface="Arial" panose="020B0604020202020204" pitchFamily="34" charset="0"/>
              <a:buChar char="•"/>
            </a:pPr>
            <a:r>
              <a:rPr lang="en-US" altLang="en-US" sz="2400" dirty="0">
                <a:latin typeface="Calibri" charset="0"/>
              </a:rPr>
              <a:t>As temperatures rise and the climate changes… </a:t>
            </a:r>
          </a:p>
          <a:p>
            <a:pPr marL="457200" indent="-457200" algn="l">
              <a:buFont typeface="Arial" panose="020B0604020202020204" pitchFamily="34" charset="0"/>
              <a:buChar char="•"/>
            </a:pPr>
            <a:r>
              <a:rPr lang="en-US" altLang="en-US" sz="2400" dirty="0">
                <a:latin typeface="Calibri" charset="0"/>
              </a:rPr>
              <a:t>As critical resources (like water) are depleted… </a:t>
            </a:r>
          </a:p>
          <a:p>
            <a:pPr marL="457200" indent="-457200" algn="l">
              <a:buFont typeface="Arial" panose="020B0604020202020204" pitchFamily="34" charset="0"/>
              <a:buChar char="•"/>
            </a:pPr>
            <a:r>
              <a:rPr lang="en-US" altLang="en-US" sz="2400" dirty="0">
                <a:latin typeface="Calibri" charset="0"/>
              </a:rPr>
              <a:t>Does the earth have the capacity to sustain us all?</a:t>
            </a:r>
            <a:endParaRPr lang="en-GB" altLang="en-US" sz="2400" b="1" dirty="0">
              <a:solidFill>
                <a:srgbClr val="000000"/>
              </a:solidFill>
              <a:latin typeface="Calibri" charset="0"/>
            </a:endParaRPr>
          </a:p>
          <a:p>
            <a:endParaRPr lang="en-US" sz="2400" dirty="0"/>
          </a:p>
        </p:txBody>
      </p:sp>
    </p:spTree>
    <p:extLst>
      <p:ext uri="{BB962C8B-B14F-4D97-AF65-F5344CB8AC3E}">
        <p14:creationId xmlns:p14="http://schemas.microsoft.com/office/powerpoint/2010/main" val="9040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533400"/>
          </a:xfrm>
        </p:spPr>
        <p:txBody>
          <a:bodyPr/>
          <a:lstStyle/>
          <a:p>
            <a:r>
              <a:rPr lang="en-US" dirty="0"/>
              <a:t>Some </a:t>
            </a:r>
            <a:r>
              <a:rPr lang="en-US" dirty="0">
                <a:latin typeface="Calibri" panose="020F0502020204030204" pitchFamily="34" charset="0"/>
              </a:rPr>
              <a:t>key</a:t>
            </a:r>
            <a:r>
              <a:rPr lang="en-US" dirty="0"/>
              <a:t> issues…</a:t>
            </a:r>
          </a:p>
        </p:txBody>
      </p:sp>
      <p:sp>
        <p:nvSpPr>
          <p:cNvPr id="3" name="Subtitle 2"/>
          <p:cNvSpPr>
            <a:spLocks noGrp="1"/>
          </p:cNvSpPr>
          <p:nvPr>
            <p:ph type="subTitle" idx="1"/>
          </p:nvPr>
        </p:nvSpPr>
        <p:spPr>
          <a:xfrm>
            <a:off x="762000" y="1600200"/>
            <a:ext cx="7846513" cy="2769296"/>
          </a:xfrm>
        </p:spPr>
        <p:txBody>
          <a:bodyPr/>
          <a:lstStyle/>
          <a:p>
            <a:pPr marL="457200" indent="-457200" algn="l">
              <a:buFont typeface="Arial" panose="020B0604020202020204" pitchFamily="34" charset="0"/>
              <a:buChar char="•"/>
            </a:pPr>
            <a:r>
              <a:rPr lang="en-US" sz="2800" dirty="0">
                <a:latin typeface="Calibri" panose="020F0502020204030204" pitchFamily="34" charset="0"/>
              </a:rPr>
              <a:t>What is the role of business in </a:t>
            </a:r>
            <a:r>
              <a:rPr lang="en-US" sz="2800" dirty="0" smtClean="0">
                <a:latin typeface="Calibri" panose="020F0502020204030204" pitchFamily="34" charset="0"/>
              </a:rPr>
              <a:t>society</a:t>
            </a:r>
          </a:p>
          <a:p>
            <a:pPr marL="457200" indent="-457200" algn="l">
              <a:buFont typeface="Arial" panose="020B0604020202020204" pitchFamily="34" charset="0"/>
              <a:buChar char="•"/>
            </a:pPr>
            <a:r>
              <a:rPr lang="en-US" sz="2800" dirty="0" smtClean="0">
                <a:latin typeface="Calibri" panose="020F0502020204030204" pitchFamily="34" charset="0"/>
              </a:rPr>
              <a:t>What </a:t>
            </a:r>
            <a:r>
              <a:rPr lang="en-US" sz="2800" dirty="0">
                <a:latin typeface="Calibri" panose="020F0502020204030204" pitchFamily="34" charset="0"/>
              </a:rPr>
              <a:t>is the role of educational institutions and business schools in </a:t>
            </a:r>
            <a:r>
              <a:rPr lang="en-US" sz="2800" dirty="0" smtClean="0">
                <a:latin typeface="Calibri" panose="020F0502020204030204" pitchFamily="34" charset="0"/>
              </a:rPr>
              <a:t>society?</a:t>
            </a:r>
          </a:p>
          <a:p>
            <a:pPr marL="457200" indent="-457200" algn="l">
              <a:buFont typeface="Arial" panose="020B0604020202020204" pitchFamily="34" charset="0"/>
              <a:buChar char="•"/>
            </a:pPr>
            <a:r>
              <a:rPr lang="en-US" sz="2800" dirty="0" smtClean="0">
                <a:latin typeface="Calibri" panose="020F0502020204030204" pitchFamily="34" charset="0"/>
              </a:rPr>
              <a:t>What </a:t>
            </a:r>
            <a:r>
              <a:rPr lang="en-US" sz="2800" dirty="0">
                <a:latin typeface="Calibri" panose="020F0502020204030204" pitchFamily="34" charset="0"/>
              </a:rPr>
              <a:t>is the relationship between business schools, business and </a:t>
            </a:r>
            <a:r>
              <a:rPr lang="en-US" sz="2800" dirty="0" smtClean="0">
                <a:latin typeface="Calibri" panose="020F0502020204030204" pitchFamily="34" charset="0"/>
              </a:rPr>
              <a:t>society?</a:t>
            </a:r>
            <a:endParaRPr lang="en-US" altLang="sl-SI" b="1" dirty="0" smtClean="0">
              <a:solidFill>
                <a:srgbClr val="6666FF"/>
              </a:solidFill>
            </a:endParaRPr>
          </a:p>
        </p:txBody>
      </p:sp>
    </p:spTree>
    <p:extLst>
      <p:ext uri="{BB962C8B-B14F-4D97-AF65-F5344CB8AC3E}">
        <p14:creationId xmlns:p14="http://schemas.microsoft.com/office/powerpoint/2010/main" val="108589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143000"/>
          </a:xfrm>
        </p:spPr>
        <p:txBody>
          <a:bodyPr/>
          <a:lstStyle/>
          <a:p>
            <a:r>
              <a:rPr lang="en-US" altLang="sl-SI" dirty="0">
                <a:latin typeface="Calibri" panose="020F0502020204030204" pitchFamily="34" charset="0"/>
              </a:rPr>
              <a:t>Businesses </a:t>
            </a:r>
            <a:r>
              <a:rPr lang="en-US" altLang="sl-SI" dirty="0" smtClean="0">
                <a:latin typeface="Calibri" panose="020F0502020204030204" pitchFamily="34" charset="0"/>
              </a:rPr>
              <a:t>&amp; </a:t>
            </a:r>
            <a:r>
              <a:rPr lang="en-US" altLang="sl-SI" dirty="0">
                <a:latin typeface="Calibri" panose="020F0502020204030204" pitchFamily="34" charset="0"/>
              </a:rPr>
              <a:t>Business Schools</a:t>
            </a:r>
            <a:r>
              <a:rPr lang="sl-SI" altLang="sl-SI" dirty="0">
                <a:latin typeface="Calibri" panose="020F0502020204030204" pitchFamily="34" charset="0"/>
              </a:rPr>
              <a:t/>
            </a:r>
            <a:br>
              <a:rPr lang="sl-SI" altLang="sl-SI" dirty="0">
                <a:latin typeface="Calibri" panose="020F0502020204030204" pitchFamily="34" charset="0"/>
              </a:rPr>
            </a:br>
            <a:r>
              <a:rPr lang="en-US" altLang="sl-SI" dirty="0">
                <a:latin typeface="Calibri" panose="020F0502020204030204" pitchFamily="34" charset="0"/>
              </a:rPr>
              <a:t> </a:t>
            </a:r>
            <a:r>
              <a:rPr lang="sl-SI" altLang="sl-SI" dirty="0">
                <a:latin typeface="Calibri" panose="020F0502020204030204" pitchFamily="34" charset="0"/>
              </a:rPr>
              <a:t>f</a:t>
            </a:r>
            <a:r>
              <a:rPr lang="en-US" altLang="sl-SI" dirty="0">
                <a:latin typeface="Calibri" panose="020F0502020204030204" pitchFamily="34" charset="0"/>
              </a:rPr>
              <a:t>or a Better World</a:t>
            </a:r>
            <a:endParaRPr lang="en-US" dirty="0">
              <a:latin typeface="Calibri" panose="020F0502020204030204" pitchFamily="34" charset="0"/>
            </a:endParaRPr>
          </a:p>
        </p:txBody>
      </p:sp>
      <p:sp>
        <p:nvSpPr>
          <p:cNvPr id="3" name="Subtitle 2"/>
          <p:cNvSpPr>
            <a:spLocks noGrp="1"/>
          </p:cNvSpPr>
          <p:nvPr>
            <p:ph type="subTitle" idx="1"/>
          </p:nvPr>
        </p:nvSpPr>
        <p:spPr>
          <a:xfrm>
            <a:off x="457200" y="1143000"/>
            <a:ext cx="8153400" cy="5029200"/>
          </a:xfrm>
        </p:spPr>
        <p:txBody>
          <a:bodyPr/>
          <a:lstStyle/>
          <a:p>
            <a:pPr marL="342900" indent="-342900" algn="l">
              <a:buFont typeface="Arial" panose="020B0604020202020204" pitchFamily="34" charset="0"/>
              <a:buChar char="•"/>
            </a:pPr>
            <a:r>
              <a:rPr lang="en-US" altLang="sl-SI" sz="2400" b="1" dirty="0">
                <a:solidFill>
                  <a:srgbClr val="009999"/>
                </a:solidFill>
                <a:latin typeface="Calibri" panose="020F0502020204030204" pitchFamily="34" charset="0"/>
              </a:rPr>
              <a:t>UN Global Compact, 2000</a:t>
            </a:r>
          </a:p>
          <a:p>
            <a:pPr lvl="1"/>
            <a:r>
              <a:rPr lang="en-US" altLang="sl-SI" sz="2400" dirty="0" smtClean="0">
                <a:solidFill>
                  <a:schemeClr val="tx1"/>
                </a:solidFill>
                <a:latin typeface="Calibri" panose="020F0502020204030204" pitchFamily="34" charset="0"/>
              </a:rPr>
              <a:t>Ten principles</a:t>
            </a:r>
          </a:p>
          <a:p>
            <a:pPr lvl="1"/>
            <a:r>
              <a:rPr lang="en-US" altLang="sl-SI" sz="2400" dirty="0" smtClean="0">
                <a:solidFill>
                  <a:schemeClr val="tx1"/>
                </a:solidFill>
                <a:latin typeface="Calibri" panose="020F0502020204030204" pitchFamily="34" charset="0"/>
              </a:rPr>
              <a:t>Global Leaders Summits</a:t>
            </a:r>
          </a:p>
          <a:p>
            <a:pPr lvl="1"/>
            <a:r>
              <a:rPr lang="en-US" altLang="sl-SI" sz="2400" dirty="0" smtClean="0">
                <a:solidFill>
                  <a:schemeClr val="tx1"/>
                </a:solidFill>
                <a:latin typeface="Calibri" panose="020F0502020204030204" pitchFamily="34" charset="0"/>
              </a:rPr>
              <a:t>Architects of a Better World: Building the Post-2015 Business Engagement Architecture (from MDGs to SDGs)</a:t>
            </a:r>
            <a:endParaRPr lang="en-US" altLang="sl-SI" sz="2400" dirty="0">
              <a:solidFill>
                <a:srgbClr val="6666FF"/>
              </a:solidFill>
              <a:latin typeface="Calibri" panose="020F0502020204030204" pitchFamily="34" charset="0"/>
            </a:endParaRPr>
          </a:p>
          <a:p>
            <a:pPr marL="342900" indent="-342900" algn="l">
              <a:buFont typeface="Arial" panose="020B0604020202020204" pitchFamily="34" charset="0"/>
              <a:buChar char="•"/>
            </a:pPr>
            <a:r>
              <a:rPr lang="en-US" altLang="sl-SI" sz="2400" b="1" dirty="0">
                <a:solidFill>
                  <a:srgbClr val="009999"/>
                </a:solidFill>
                <a:latin typeface="Calibri" panose="020F0502020204030204" pitchFamily="34" charset="0"/>
              </a:rPr>
              <a:t>PRME, 2007</a:t>
            </a:r>
          </a:p>
          <a:p>
            <a:pPr lvl="1"/>
            <a:r>
              <a:rPr lang="en-US" altLang="sl-SI" sz="2400" dirty="0" smtClean="0">
                <a:solidFill>
                  <a:schemeClr val="tx1"/>
                </a:solidFill>
                <a:latin typeface="Calibri" panose="020F0502020204030204" pitchFamily="34" charset="0"/>
              </a:rPr>
              <a:t>Six principles</a:t>
            </a:r>
          </a:p>
          <a:p>
            <a:pPr lvl="1"/>
            <a:r>
              <a:rPr lang="en-US" altLang="sl-SI" sz="2400" dirty="0" smtClean="0">
                <a:solidFill>
                  <a:schemeClr val="tx1"/>
                </a:solidFill>
                <a:latin typeface="Calibri" panose="020F0502020204030204" pitchFamily="34" charset="0"/>
              </a:rPr>
              <a:t>Five annual assemblies (Global Forums and Summits)</a:t>
            </a:r>
          </a:p>
          <a:p>
            <a:pPr lvl="1"/>
            <a:r>
              <a:rPr lang="en-US" altLang="sl-SI" sz="2400" dirty="0" smtClean="0">
                <a:solidFill>
                  <a:schemeClr val="tx1"/>
                </a:solidFill>
                <a:latin typeface="Calibri" panose="020F0502020204030204" pitchFamily="34" charset="0"/>
              </a:rPr>
              <a:t>PRME Working Groups</a:t>
            </a:r>
          </a:p>
          <a:p>
            <a:pPr lvl="1"/>
            <a:r>
              <a:rPr lang="en-US" altLang="sl-SI" sz="2400" dirty="0" smtClean="0">
                <a:solidFill>
                  <a:schemeClr val="tx1"/>
                </a:solidFill>
                <a:latin typeface="Calibri" panose="020F0502020204030204" pitchFamily="34" charset="0"/>
              </a:rPr>
              <a:t>PRME Champion Group</a:t>
            </a:r>
          </a:p>
          <a:p>
            <a:pPr lvl="1"/>
            <a:r>
              <a:rPr lang="en-US" altLang="sl-SI" sz="2400" dirty="0" smtClean="0">
                <a:solidFill>
                  <a:schemeClr val="tx1"/>
                </a:solidFill>
                <a:latin typeface="Calibri" panose="020F0502020204030204" pitchFamily="34" charset="0"/>
              </a:rPr>
              <a:t>PRME Regional chapters </a:t>
            </a:r>
          </a:p>
          <a:p>
            <a:endParaRPr lang="en-US" dirty="0"/>
          </a:p>
        </p:txBody>
      </p:sp>
    </p:spTree>
    <p:extLst>
      <p:ext uri="{BB962C8B-B14F-4D97-AF65-F5344CB8AC3E}">
        <p14:creationId xmlns:p14="http://schemas.microsoft.com/office/powerpoint/2010/main" val="76841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298" y="0"/>
            <a:ext cx="7407056" cy="685800"/>
          </a:xfrm>
        </p:spPr>
        <p:txBody>
          <a:bodyPr/>
          <a:lstStyle/>
          <a:p>
            <a:r>
              <a:rPr lang="en-US" sz="3000" dirty="0">
                <a:solidFill>
                  <a:srgbClr val="FF0000"/>
                </a:solidFill>
                <a:latin typeface="Calibri" panose="020F0502020204030204" pitchFamily="34" charset="0"/>
              </a:rPr>
              <a:t>Strategy Matrix </a:t>
            </a:r>
            <a:r>
              <a:rPr lang="en-US" sz="3000" dirty="0">
                <a:latin typeface="Calibri" panose="020F0502020204030204" pitchFamily="34" charset="0"/>
              </a:rPr>
              <a:t>– A </a:t>
            </a:r>
            <a:r>
              <a:rPr lang="en-US" sz="3000" dirty="0" smtClean="0">
                <a:latin typeface="Calibri" panose="020F0502020204030204" pitchFamily="34" charset="0"/>
              </a:rPr>
              <a:t>tool</a:t>
            </a:r>
            <a:endParaRPr lang="en-US" sz="3000" dirty="0">
              <a:latin typeface="Calibri" panose="020F0502020204030204" pitchFamily="34" charset="0"/>
            </a:endParaRPr>
          </a:p>
        </p:txBody>
      </p:sp>
      <p:sp>
        <p:nvSpPr>
          <p:cNvPr id="3" name="Subtitle 2"/>
          <p:cNvSpPr>
            <a:spLocks noGrp="1"/>
          </p:cNvSpPr>
          <p:nvPr>
            <p:ph type="subTitle" idx="1"/>
          </p:nvPr>
        </p:nvSpPr>
        <p:spPr>
          <a:xfrm>
            <a:off x="152400" y="533400"/>
            <a:ext cx="8334375" cy="5334001"/>
          </a:xfrm>
        </p:spPr>
        <p:txBody>
          <a:bodyPr/>
          <a:lstStyle/>
          <a:p>
            <a:pPr marL="0" lvl="1" indent="0" algn="ctr">
              <a:buNone/>
            </a:pPr>
            <a:r>
              <a:rPr lang="fr-FR" sz="2000" b="1" dirty="0" err="1" smtClean="0">
                <a:solidFill>
                  <a:srgbClr val="4F81BD">
                    <a:lumMod val="50000"/>
                  </a:srgbClr>
                </a:solidFill>
                <a:sym typeface="Arial" pitchFamily="34" charset="0"/>
              </a:rPr>
              <a:t>Strategies</a:t>
            </a:r>
            <a:endParaRPr lang="fr-FR" sz="2000" b="1" dirty="0" smtClean="0">
              <a:solidFill>
                <a:srgbClr val="4F81BD">
                  <a:lumMod val="50000"/>
                </a:srgbClr>
              </a:solidFill>
              <a:sym typeface="Arial" pitchFamily="34" charset="0"/>
            </a:endParaRPr>
          </a:p>
          <a:p>
            <a:endParaRPr lang="en-US" dirty="0"/>
          </a:p>
        </p:txBody>
      </p:sp>
      <p:graphicFrame>
        <p:nvGraphicFramePr>
          <p:cNvPr id="4" name="Diagram 3"/>
          <p:cNvGraphicFramePr/>
          <p:nvPr>
            <p:extLst>
              <p:ext uri="{D42A27DB-BD31-4B8C-83A1-F6EECF244321}">
                <p14:modId xmlns:p14="http://schemas.microsoft.com/office/powerpoint/2010/main" val="3868844526"/>
              </p:ext>
            </p:extLst>
          </p:nvPr>
        </p:nvGraphicFramePr>
        <p:xfrm>
          <a:off x="1295400" y="1066800"/>
          <a:ext cx="6553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18"/>
          <p:cNvSpPr txBox="1">
            <a:spLocks noChangeArrowheads="1"/>
          </p:cNvSpPr>
          <p:nvPr/>
        </p:nvSpPr>
        <p:spPr bwMode="auto">
          <a:xfrm rot="16200000">
            <a:off x="-533401" y="3695700"/>
            <a:ext cx="2743200" cy="431800"/>
          </a:xfrm>
          <a:prstGeom prst="rect">
            <a:avLst/>
          </a:prstGeom>
          <a:noFill/>
          <a:ln w="9525">
            <a:noFill/>
            <a:miter lim="800000"/>
            <a:headEnd/>
            <a:tailEnd/>
          </a:ln>
        </p:spPr>
        <p:txBody>
          <a:bodyPr>
            <a:spAutoFit/>
          </a:bodyPr>
          <a:lstStyle/>
          <a:p>
            <a:pPr lvl="1" algn="ctr" eaLnBrk="0" hangingPunct="0">
              <a:buSzPct val="100000"/>
              <a:defRPr/>
            </a:pPr>
            <a:r>
              <a:rPr lang="fr-FR" sz="2200" b="1" dirty="0" err="1">
                <a:solidFill>
                  <a:srgbClr val="4F81BD">
                    <a:lumMod val="50000"/>
                  </a:srgbClr>
                </a:solidFill>
                <a:sym typeface="Arial" pitchFamily="34" charset="0"/>
              </a:rPr>
              <a:t>Constraints</a:t>
            </a:r>
            <a:endParaRPr lang="fr-FR" sz="2200" b="1" dirty="0">
              <a:solidFill>
                <a:srgbClr val="4F81BD">
                  <a:lumMod val="50000"/>
                </a:srgbClr>
              </a:solidFill>
              <a:sym typeface="Arial" pitchFamily="34" charset="0"/>
            </a:endParaRPr>
          </a:p>
        </p:txBody>
      </p:sp>
      <p:pic>
        <p:nvPicPr>
          <p:cNvPr id="9" name="Picture 7" descr="GIM logo_EN_websit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4099" y="6262666"/>
            <a:ext cx="3962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82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lstStyle/>
          <a:p>
            <a:r>
              <a:rPr lang="en-US" dirty="0">
                <a:latin typeface="Calibri" panose="020F0502020204030204" pitchFamily="34" charset="0"/>
              </a:rPr>
              <a:t>Role of </a:t>
            </a:r>
            <a:r>
              <a:rPr lang="en-US" dirty="0" smtClean="0">
                <a:latin typeface="Calibri" panose="020F0502020204030204" pitchFamily="34" charset="0"/>
              </a:rPr>
              <a:t>the Business School</a:t>
            </a:r>
            <a:endParaRPr lang="en-US" dirty="0">
              <a:latin typeface="Calibri" panose="020F0502020204030204" pitchFamily="34" charset="0"/>
            </a:endParaRPr>
          </a:p>
        </p:txBody>
      </p:sp>
      <p:sp>
        <p:nvSpPr>
          <p:cNvPr id="3" name="Subtitle 2"/>
          <p:cNvSpPr>
            <a:spLocks noGrp="1"/>
          </p:cNvSpPr>
          <p:nvPr>
            <p:ph type="subTitle" idx="1"/>
          </p:nvPr>
        </p:nvSpPr>
        <p:spPr>
          <a:xfrm>
            <a:off x="609600" y="1143000"/>
            <a:ext cx="8001000" cy="3581400"/>
          </a:xfrm>
        </p:spPr>
        <p:txBody>
          <a:bodyPr/>
          <a:lstStyle/>
          <a:p>
            <a:pPr algn="l"/>
            <a:r>
              <a:rPr lang="en-US" sz="2800" dirty="0">
                <a:latin typeface="Calibri" panose="020F0502020204030204" pitchFamily="34" charset="0"/>
              </a:rPr>
              <a:t>CEEMAN survey on business schools‘ response to </a:t>
            </a:r>
            <a:r>
              <a:rPr lang="en-US" sz="2800" dirty="0" smtClean="0">
                <a:latin typeface="Calibri" panose="020F0502020204030204" pitchFamily="34" charset="0"/>
              </a:rPr>
              <a:t>the </a:t>
            </a:r>
            <a:r>
              <a:rPr lang="en-US" sz="2800" dirty="0">
                <a:latin typeface="Calibri" panose="020F0502020204030204" pitchFamily="34" charset="0"/>
              </a:rPr>
              <a:t>Global Crisis (2009)</a:t>
            </a:r>
          </a:p>
          <a:p>
            <a:pPr lvl="1"/>
            <a:r>
              <a:rPr lang="en-US" dirty="0" smtClean="0">
                <a:solidFill>
                  <a:srgbClr val="009999"/>
                </a:solidFill>
                <a:latin typeface="Calibri" panose="020F0502020204030204" pitchFamily="34" charset="0"/>
              </a:rPr>
              <a:t>The crisis is not only financial; it is much deeper—economic and social.  Above all, it is ethical and moral</a:t>
            </a:r>
          </a:p>
          <a:p>
            <a:pPr lvl="1"/>
            <a:r>
              <a:rPr lang="en-US" dirty="0" smtClean="0">
                <a:solidFill>
                  <a:srgbClr val="009999"/>
                </a:solidFill>
                <a:latin typeface="Calibri" panose="020F0502020204030204" pitchFamily="34" charset="0"/>
              </a:rPr>
              <a:t>Business schools were reluctant to assume their share of the responsibility</a:t>
            </a:r>
          </a:p>
          <a:p>
            <a:endParaRPr lang="en-US" dirty="0"/>
          </a:p>
        </p:txBody>
      </p:sp>
    </p:spTree>
    <p:extLst>
      <p:ext uri="{BB962C8B-B14F-4D97-AF65-F5344CB8AC3E}">
        <p14:creationId xmlns:p14="http://schemas.microsoft.com/office/powerpoint/2010/main" val="1598994389"/>
      </p:ext>
    </p:extLst>
  </p:cSld>
  <p:clrMapOvr>
    <a:masterClrMapping/>
  </p:clrMapOvr>
</p:sld>
</file>

<file path=ppt/theme/theme1.xml><?xml version="1.0" encoding="utf-8"?>
<a:theme xmlns:a="http://schemas.openxmlformats.org/drawingml/2006/main" name="2_PRME_Master">
  <a:themeElements>
    <a:clrScheme name="Custom 1">
      <a:dk1>
        <a:srgbClr val="000000"/>
      </a:dk1>
      <a:lt1>
        <a:srgbClr val="FFFFFF"/>
      </a:lt1>
      <a:dk2>
        <a:srgbClr val="000000"/>
      </a:dk2>
      <a:lt2>
        <a:srgbClr val="808080"/>
      </a:lt2>
      <a:accent1>
        <a:srgbClr val="BBE0E3"/>
      </a:accent1>
      <a:accent2>
        <a:srgbClr val="FBB2A3"/>
      </a:accent2>
      <a:accent3>
        <a:srgbClr val="FFFFFF"/>
      </a:accent3>
      <a:accent4>
        <a:srgbClr val="000000"/>
      </a:accent4>
      <a:accent5>
        <a:srgbClr val="DAEDEF"/>
      </a:accent5>
      <a:accent6>
        <a:srgbClr val="2D2D8A"/>
      </a:accent6>
      <a:hlink>
        <a:srgbClr val="009999"/>
      </a:hlink>
      <a:folHlink>
        <a:srgbClr val="99CC00"/>
      </a:folHlink>
    </a:clrScheme>
    <a:fontScheme name="2_PRME_Mast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underbird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underbird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underbird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underbird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underbird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underbird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underbird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underbird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underbird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underbird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underbird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underbird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FBB2A3"/>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842</TotalTime>
  <Words>1308</Words>
  <Application>Microsoft Office PowerPoint</Application>
  <PresentationFormat>On-screen Show (4:3)</PresentationFormat>
  <Paragraphs>208</Paragraphs>
  <Slides>29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2_PRME_Master</vt:lpstr>
      <vt:lpstr>Worksheet</vt:lpstr>
      <vt:lpstr>PowerPoint Presentation</vt:lpstr>
      <vt:lpstr>PowerPoint Presentation</vt:lpstr>
      <vt:lpstr>       </vt:lpstr>
      <vt:lpstr> </vt:lpstr>
      <vt:lpstr>Targets for Poverty Reduction </vt:lpstr>
      <vt:lpstr>Some key issues…</vt:lpstr>
      <vt:lpstr>Businesses &amp; Business Schools  for a Better World</vt:lpstr>
      <vt:lpstr>Strategy Matrix – A tool</vt:lpstr>
      <vt:lpstr>Role of the Business School</vt:lpstr>
      <vt:lpstr>Role of the Business School…</vt:lpstr>
      <vt:lpstr>CEEMAN and CEEMAN/PRME surveys</vt:lpstr>
      <vt:lpstr>Challenges</vt:lpstr>
      <vt:lpstr>Solutions</vt:lpstr>
      <vt:lpstr>Opportunities</vt:lpstr>
      <vt:lpstr>WG Deliverables for 3rd PRME Global Forum and Rio+20 Conference</vt:lpstr>
      <vt:lpstr>PRME Anti-poverty Working Group:  Current and Future Activities</vt:lpstr>
      <vt:lpstr>Experiential learning conference in Nicaragua INCAE, Managua, 28-30 July 2014</vt:lpstr>
      <vt:lpstr>INCAE Business School</vt:lpstr>
      <vt:lpstr>INCAE Business School</vt:lpstr>
      <vt:lpstr>Key Social Role of INCAE</vt:lpstr>
      <vt:lpstr>INCAE-CLACDS</vt:lpstr>
      <vt:lpstr>PowerPoint Presentation</vt:lpstr>
      <vt:lpstr>About the conference…</vt:lpstr>
      <vt:lpstr>PowerPoint Presentation</vt:lpstr>
      <vt:lpstr>Appendix I The Anti-poverty Working Group</vt:lpstr>
      <vt:lpstr>Our vision is grounded in our beliefs that:</vt:lpstr>
      <vt:lpstr>In our role as advocates, we will:</vt:lpstr>
      <vt:lpstr>Appendix II PRME Anti-poverty WG membership</vt:lpstr>
      <vt:lpstr>Appendix  II Some additional materials of interest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Jonas Haertle</cp:lastModifiedBy>
  <cp:revision>108</cp:revision>
  <dcterms:created xsi:type="dcterms:W3CDTF">2011-10-09T21:17:42Z</dcterms:created>
  <dcterms:modified xsi:type="dcterms:W3CDTF">2014-05-13T13:47:18Z</dcterms:modified>
</cp:coreProperties>
</file>