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540" y="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23F619-0356-4318-8554-73333F25C046}" type="doc">
      <dgm:prSet loTypeId="urn:microsoft.com/office/officeart/2005/8/layout/lProcess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E9B585C-9619-470D-B3F7-F9520FE09DED}">
      <dgm:prSet phldrT="[Текст]"/>
      <dgm:spPr/>
      <dgm:t>
        <a:bodyPr/>
        <a:lstStyle/>
        <a:p>
          <a:r>
            <a:rPr lang="en-US" b="1" dirty="0" smtClean="0"/>
            <a:t>Introduction</a:t>
          </a:r>
          <a:endParaRPr lang="ru-RU" b="1" dirty="0"/>
        </a:p>
      </dgm:t>
    </dgm:pt>
    <dgm:pt modelId="{6CCE0705-1589-4F59-B8AB-FA344E559DE4}" type="parTrans" cxnId="{0C8ABE99-F7E7-43C7-B963-5D919BD90D10}">
      <dgm:prSet/>
      <dgm:spPr/>
      <dgm:t>
        <a:bodyPr/>
        <a:lstStyle/>
        <a:p>
          <a:endParaRPr lang="ru-RU"/>
        </a:p>
      </dgm:t>
    </dgm:pt>
    <dgm:pt modelId="{56D4BBB5-8FC6-4C00-AC0B-0CA57B63546C}" type="sibTrans" cxnId="{0C8ABE99-F7E7-43C7-B963-5D919BD90D10}">
      <dgm:prSet/>
      <dgm:spPr/>
      <dgm:t>
        <a:bodyPr/>
        <a:lstStyle/>
        <a:p>
          <a:endParaRPr lang="ru-RU"/>
        </a:p>
      </dgm:t>
    </dgm:pt>
    <dgm:pt modelId="{3B7E60EE-9C39-4597-8C3B-C11C3578D99D}">
      <dgm:prSet phldrT="[Текст]" custT="1"/>
      <dgm:spPr/>
      <dgm:t>
        <a:bodyPr/>
        <a:lstStyle/>
        <a:p>
          <a:r>
            <a:rPr lang="en-US" sz="1600" dirty="0" smtClean="0"/>
            <a:t>4 hours</a:t>
          </a:r>
          <a:endParaRPr lang="ru-RU" sz="1600" dirty="0"/>
        </a:p>
      </dgm:t>
    </dgm:pt>
    <dgm:pt modelId="{75DB9E40-E399-41AB-AA37-781E2785145B}" type="parTrans" cxnId="{13303506-1B8F-47BF-9DEB-D5A345BDC6EE}">
      <dgm:prSet/>
      <dgm:spPr/>
      <dgm:t>
        <a:bodyPr/>
        <a:lstStyle/>
        <a:p>
          <a:endParaRPr lang="ru-RU"/>
        </a:p>
      </dgm:t>
    </dgm:pt>
    <dgm:pt modelId="{4646A9FF-FD7D-4A85-A40C-AAA7C7C18316}" type="sibTrans" cxnId="{13303506-1B8F-47BF-9DEB-D5A345BDC6EE}">
      <dgm:prSet/>
      <dgm:spPr/>
      <dgm:t>
        <a:bodyPr/>
        <a:lstStyle/>
        <a:p>
          <a:endParaRPr lang="ru-RU"/>
        </a:p>
      </dgm:t>
    </dgm:pt>
    <dgm:pt modelId="{D872601D-9A49-4CCB-ADD7-20DB5F819169}">
      <dgm:prSet phldrT="[Текст]" custT="1"/>
      <dgm:spPr/>
      <dgm:t>
        <a:bodyPr/>
        <a:lstStyle/>
        <a:p>
          <a:r>
            <a:rPr lang="en-US" sz="1200" dirty="0" smtClean="0"/>
            <a:t>In class</a:t>
          </a:r>
          <a:endParaRPr lang="ru-RU" sz="1200" dirty="0"/>
        </a:p>
      </dgm:t>
    </dgm:pt>
    <dgm:pt modelId="{90E470A5-6AD6-495C-BFFA-03ACF8DE6B2D}" type="parTrans" cxnId="{203D4A28-65DE-4B96-95BB-52F52BCE480E}">
      <dgm:prSet/>
      <dgm:spPr/>
      <dgm:t>
        <a:bodyPr/>
        <a:lstStyle/>
        <a:p>
          <a:endParaRPr lang="ru-RU"/>
        </a:p>
      </dgm:t>
    </dgm:pt>
    <dgm:pt modelId="{BCD0C930-BACB-4933-B7D9-3B0404D2BD58}" type="sibTrans" cxnId="{203D4A28-65DE-4B96-95BB-52F52BCE480E}">
      <dgm:prSet/>
      <dgm:spPr/>
      <dgm:t>
        <a:bodyPr/>
        <a:lstStyle/>
        <a:p>
          <a:endParaRPr lang="ru-RU"/>
        </a:p>
      </dgm:t>
    </dgm:pt>
    <dgm:pt modelId="{4DE51440-43D8-4C9A-B3BB-0023DD0301AB}">
      <dgm:prSet phldrT="[Текст]"/>
      <dgm:spPr/>
      <dgm:t>
        <a:bodyPr/>
        <a:lstStyle/>
        <a:p>
          <a:r>
            <a:rPr lang="en-US" b="1" dirty="0" smtClean="0"/>
            <a:t>Meeting with client</a:t>
          </a:r>
          <a:endParaRPr lang="ru-RU" b="1" dirty="0"/>
        </a:p>
      </dgm:t>
    </dgm:pt>
    <dgm:pt modelId="{B26133CE-B241-461C-AF93-F485C52F1CA6}" type="parTrans" cxnId="{44F03427-C0B1-4EBB-A7EC-5454C2B57E23}">
      <dgm:prSet/>
      <dgm:spPr/>
      <dgm:t>
        <a:bodyPr/>
        <a:lstStyle/>
        <a:p>
          <a:endParaRPr lang="ru-RU"/>
        </a:p>
      </dgm:t>
    </dgm:pt>
    <dgm:pt modelId="{33CCA45A-338A-4820-85B3-C33C1EB57084}" type="sibTrans" cxnId="{44F03427-C0B1-4EBB-A7EC-5454C2B57E23}">
      <dgm:prSet/>
      <dgm:spPr/>
      <dgm:t>
        <a:bodyPr/>
        <a:lstStyle/>
        <a:p>
          <a:endParaRPr lang="ru-RU"/>
        </a:p>
      </dgm:t>
    </dgm:pt>
    <dgm:pt modelId="{3FC1B2CE-D97C-49DA-A726-402F6B4E8971}">
      <dgm:prSet phldrT="[Текст]" custT="1"/>
      <dgm:spPr/>
      <dgm:t>
        <a:bodyPr/>
        <a:lstStyle/>
        <a:p>
          <a:r>
            <a:rPr lang="en-US" sz="1600" dirty="0" smtClean="0"/>
            <a:t>2 hours</a:t>
          </a:r>
          <a:endParaRPr lang="ru-RU" sz="1600" dirty="0"/>
        </a:p>
      </dgm:t>
    </dgm:pt>
    <dgm:pt modelId="{20A440D3-6AFC-4714-B6A2-50E3D7823749}" type="parTrans" cxnId="{848A43A0-E913-49FB-A6B4-38078A6B0219}">
      <dgm:prSet/>
      <dgm:spPr/>
      <dgm:t>
        <a:bodyPr/>
        <a:lstStyle/>
        <a:p>
          <a:endParaRPr lang="ru-RU"/>
        </a:p>
      </dgm:t>
    </dgm:pt>
    <dgm:pt modelId="{C01BF23C-B1F5-493F-BA37-1A16552A9721}" type="sibTrans" cxnId="{848A43A0-E913-49FB-A6B4-38078A6B0219}">
      <dgm:prSet/>
      <dgm:spPr/>
      <dgm:t>
        <a:bodyPr/>
        <a:lstStyle/>
        <a:p>
          <a:endParaRPr lang="ru-RU"/>
        </a:p>
      </dgm:t>
    </dgm:pt>
    <dgm:pt modelId="{63DE1331-E51E-443F-A367-DDBA436128E8}">
      <dgm:prSet phldrT="[Текст]" custT="1"/>
      <dgm:spPr/>
      <dgm:t>
        <a:bodyPr/>
        <a:lstStyle/>
        <a:p>
          <a:r>
            <a:rPr lang="en-US" sz="1200" dirty="0" smtClean="0"/>
            <a:t>In class, in groups, discussion of the results</a:t>
          </a:r>
          <a:endParaRPr lang="ru-RU" sz="1200" dirty="0"/>
        </a:p>
      </dgm:t>
    </dgm:pt>
    <dgm:pt modelId="{033C670F-BBC3-4438-B6B0-AC77B5854A3C}" type="parTrans" cxnId="{4C61C549-454A-48AF-B78F-A2570E704793}">
      <dgm:prSet/>
      <dgm:spPr/>
      <dgm:t>
        <a:bodyPr/>
        <a:lstStyle/>
        <a:p>
          <a:endParaRPr lang="ru-RU"/>
        </a:p>
      </dgm:t>
    </dgm:pt>
    <dgm:pt modelId="{F6DDF2D7-CA73-43DC-9070-A57BBE15B883}" type="sibTrans" cxnId="{4C61C549-454A-48AF-B78F-A2570E704793}">
      <dgm:prSet/>
      <dgm:spPr/>
      <dgm:t>
        <a:bodyPr/>
        <a:lstStyle/>
        <a:p>
          <a:endParaRPr lang="ru-RU"/>
        </a:p>
      </dgm:t>
    </dgm:pt>
    <dgm:pt modelId="{B3342E91-1EA3-4BA6-8225-42F6BFCEA931}">
      <dgm:prSet phldrT="[Текст]"/>
      <dgm:spPr/>
      <dgm:t>
        <a:bodyPr/>
        <a:lstStyle/>
        <a:p>
          <a:r>
            <a:rPr lang="en-US" b="1" dirty="0" smtClean="0"/>
            <a:t>Project work</a:t>
          </a:r>
          <a:endParaRPr lang="ru-RU" b="1" dirty="0"/>
        </a:p>
      </dgm:t>
    </dgm:pt>
    <dgm:pt modelId="{42E9F25F-2677-4C03-991D-A263816D6569}" type="parTrans" cxnId="{BC657A11-AE61-4BD3-83B9-8180CD3FBE90}">
      <dgm:prSet/>
      <dgm:spPr/>
      <dgm:t>
        <a:bodyPr/>
        <a:lstStyle/>
        <a:p>
          <a:endParaRPr lang="ru-RU"/>
        </a:p>
      </dgm:t>
    </dgm:pt>
    <dgm:pt modelId="{4F58685D-640F-4127-A8DB-05C0F583B1AA}" type="sibTrans" cxnId="{BC657A11-AE61-4BD3-83B9-8180CD3FBE90}">
      <dgm:prSet/>
      <dgm:spPr/>
      <dgm:t>
        <a:bodyPr/>
        <a:lstStyle/>
        <a:p>
          <a:endParaRPr lang="ru-RU"/>
        </a:p>
      </dgm:t>
    </dgm:pt>
    <dgm:pt modelId="{1FF064F4-2B14-4128-A833-5306D2ECF63A}">
      <dgm:prSet phldrT="[Текст]" custT="1"/>
      <dgm:spPr/>
      <dgm:t>
        <a:bodyPr/>
        <a:lstStyle/>
        <a:p>
          <a:r>
            <a:rPr lang="en-US" sz="1600" dirty="0" smtClean="0"/>
            <a:t>14 hours</a:t>
          </a:r>
          <a:endParaRPr lang="ru-RU" sz="1600" dirty="0"/>
        </a:p>
      </dgm:t>
    </dgm:pt>
    <dgm:pt modelId="{486B157B-99CA-4D4C-A4E0-1789ED279E21}" type="parTrans" cxnId="{3C62235D-1F10-4954-A24F-89DCB8E91AFB}">
      <dgm:prSet/>
      <dgm:spPr/>
      <dgm:t>
        <a:bodyPr/>
        <a:lstStyle/>
        <a:p>
          <a:endParaRPr lang="ru-RU"/>
        </a:p>
      </dgm:t>
    </dgm:pt>
    <dgm:pt modelId="{0E12C38C-D68A-49C6-ADE8-72D2F86616DC}" type="sibTrans" cxnId="{3C62235D-1F10-4954-A24F-89DCB8E91AFB}">
      <dgm:prSet/>
      <dgm:spPr/>
      <dgm:t>
        <a:bodyPr/>
        <a:lstStyle/>
        <a:p>
          <a:endParaRPr lang="ru-RU"/>
        </a:p>
      </dgm:t>
    </dgm:pt>
    <dgm:pt modelId="{C04FD70A-B6A2-41BC-A746-9156AE7D386A}">
      <dgm:prSet phldrT="[Текст]" custT="1"/>
      <dgm:spPr/>
      <dgm:t>
        <a:bodyPr/>
        <a:lstStyle/>
        <a:p>
          <a:r>
            <a:rPr lang="en-US" sz="1200" dirty="0" smtClean="0"/>
            <a:t>In class, online, in groups</a:t>
          </a:r>
          <a:endParaRPr lang="ru-RU" sz="1200" dirty="0"/>
        </a:p>
      </dgm:t>
    </dgm:pt>
    <dgm:pt modelId="{24B2BDE6-E587-4A13-89FD-1A6F4EAAFCE5}" type="parTrans" cxnId="{8C81383A-B240-4B1C-BB6F-3CDAC52EFFAE}">
      <dgm:prSet/>
      <dgm:spPr/>
      <dgm:t>
        <a:bodyPr/>
        <a:lstStyle/>
        <a:p>
          <a:endParaRPr lang="ru-RU"/>
        </a:p>
      </dgm:t>
    </dgm:pt>
    <dgm:pt modelId="{BA468D91-118F-41D6-AD17-0DACD54E28E6}" type="sibTrans" cxnId="{8C81383A-B240-4B1C-BB6F-3CDAC52EFFAE}">
      <dgm:prSet/>
      <dgm:spPr/>
      <dgm:t>
        <a:bodyPr/>
        <a:lstStyle/>
        <a:p>
          <a:endParaRPr lang="ru-RU"/>
        </a:p>
      </dgm:t>
    </dgm:pt>
    <dgm:pt modelId="{C62B6300-F313-491D-8884-E7BDBDF953A3}">
      <dgm:prSet phldrT="[Текст]"/>
      <dgm:spPr/>
      <dgm:t>
        <a:bodyPr/>
        <a:lstStyle/>
        <a:p>
          <a:r>
            <a:rPr lang="en-US" b="1" dirty="0" smtClean="0"/>
            <a:t>Event</a:t>
          </a:r>
          <a:endParaRPr lang="ru-RU" b="1" dirty="0"/>
        </a:p>
      </dgm:t>
    </dgm:pt>
    <dgm:pt modelId="{2DD4FE56-E20B-45D4-8DEE-4AF12B38F2DC}" type="parTrans" cxnId="{45EB2B8B-9C1F-47E5-801C-210CBFD37D05}">
      <dgm:prSet/>
      <dgm:spPr/>
      <dgm:t>
        <a:bodyPr/>
        <a:lstStyle/>
        <a:p>
          <a:endParaRPr lang="ru-RU"/>
        </a:p>
      </dgm:t>
    </dgm:pt>
    <dgm:pt modelId="{B1FC7334-A624-421A-8A87-2AE475433CA0}" type="sibTrans" cxnId="{45EB2B8B-9C1F-47E5-801C-210CBFD37D05}">
      <dgm:prSet/>
      <dgm:spPr/>
      <dgm:t>
        <a:bodyPr/>
        <a:lstStyle/>
        <a:p>
          <a:endParaRPr lang="ru-RU"/>
        </a:p>
      </dgm:t>
    </dgm:pt>
    <dgm:pt modelId="{04879527-55BA-43F7-8808-5064BA509A49}">
      <dgm:prSet phldrT="[Текст]"/>
      <dgm:spPr/>
      <dgm:t>
        <a:bodyPr/>
        <a:lstStyle/>
        <a:p>
          <a:r>
            <a:rPr lang="en-US" b="1" dirty="0" smtClean="0"/>
            <a:t>Exam </a:t>
          </a:r>
          <a:endParaRPr lang="ru-RU" b="1" dirty="0"/>
        </a:p>
      </dgm:t>
    </dgm:pt>
    <dgm:pt modelId="{454F7DEC-45BD-4A5D-B80B-974E4F7F2864}" type="parTrans" cxnId="{8DCEBC4C-2800-43D5-975D-E0F27665CD17}">
      <dgm:prSet/>
      <dgm:spPr/>
      <dgm:t>
        <a:bodyPr/>
        <a:lstStyle/>
        <a:p>
          <a:endParaRPr lang="ru-RU"/>
        </a:p>
      </dgm:t>
    </dgm:pt>
    <dgm:pt modelId="{4363F54E-FE48-4BC7-AC89-C2F136E1DB71}" type="sibTrans" cxnId="{8DCEBC4C-2800-43D5-975D-E0F27665CD17}">
      <dgm:prSet/>
      <dgm:spPr/>
      <dgm:t>
        <a:bodyPr/>
        <a:lstStyle/>
        <a:p>
          <a:endParaRPr lang="ru-RU"/>
        </a:p>
      </dgm:t>
    </dgm:pt>
    <dgm:pt modelId="{76500170-02E6-4A89-B5B9-8A12F1F07E3A}">
      <dgm:prSet phldrT="[Текст]" custT="1"/>
      <dgm:spPr/>
      <dgm:t>
        <a:bodyPr/>
        <a:lstStyle/>
        <a:p>
          <a:r>
            <a:rPr lang="en-US" sz="1600" dirty="0" smtClean="0"/>
            <a:t>8 hours incl. venue preparation</a:t>
          </a:r>
          <a:endParaRPr lang="ru-RU" sz="1600" dirty="0"/>
        </a:p>
      </dgm:t>
    </dgm:pt>
    <dgm:pt modelId="{40BD9985-B7CF-44FC-871F-D17E3E787163}" type="parTrans" cxnId="{53F57BDD-9283-4176-8DA2-99D8BD202736}">
      <dgm:prSet/>
      <dgm:spPr/>
      <dgm:t>
        <a:bodyPr/>
        <a:lstStyle/>
        <a:p>
          <a:endParaRPr lang="ru-RU"/>
        </a:p>
      </dgm:t>
    </dgm:pt>
    <dgm:pt modelId="{9DB48964-E0A1-4F35-9FD6-B25442DF77FA}" type="sibTrans" cxnId="{53F57BDD-9283-4176-8DA2-99D8BD202736}">
      <dgm:prSet/>
      <dgm:spPr/>
      <dgm:t>
        <a:bodyPr/>
        <a:lstStyle/>
        <a:p>
          <a:endParaRPr lang="ru-RU"/>
        </a:p>
      </dgm:t>
    </dgm:pt>
    <dgm:pt modelId="{6D50FE5F-7DD0-4965-8BA2-E73285F3018C}">
      <dgm:prSet phldrT="[Текст]" custT="1"/>
      <dgm:spPr/>
      <dgm:t>
        <a:bodyPr/>
        <a:lstStyle/>
        <a:p>
          <a:r>
            <a:rPr lang="en-US" sz="1200" dirty="0" smtClean="0"/>
            <a:t>In class, in groups, assessment by clients and  professor</a:t>
          </a:r>
          <a:endParaRPr lang="ru-RU" sz="1200" dirty="0"/>
        </a:p>
      </dgm:t>
    </dgm:pt>
    <dgm:pt modelId="{84D2A78E-6920-423E-A612-385688362D36}" type="parTrans" cxnId="{435BF281-7E3E-4EAF-B09A-392ABE65C929}">
      <dgm:prSet/>
      <dgm:spPr/>
      <dgm:t>
        <a:bodyPr/>
        <a:lstStyle/>
        <a:p>
          <a:endParaRPr lang="ru-RU"/>
        </a:p>
      </dgm:t>
    </dgm:pt>
    <dgm:pt modelId="{F6B9909A-D407-4D87-9A3C-51DCBFE6AD9B}" type="sibTrans" cxnId="{435BF281-7E3E-4EAF-B09A-392ABE65C929}">
      <dgm:prSet/>
      <dgm:spPr/>
      <dgm:t>
        <a:bodyPr/>
        <a:lstStyle/>
        <a:p>
          <a:endParaRPr lang="ru-RU"/>
        </a:p>
      </dgm:t>
    </dgm:pt>
    <dgm:pt modelId="{12FD8C5B-6416-466D-B14D-DF9F8976DE2D}">
      <dgm:prSet phldrT="[Текст]" custT="1"/>
      <dgm:spPr/>
      <dgm:t>
        <a:bodyPr/>
        <a:lstStyle/>
        <a:p>
          <a:r>
            <a:rPr lang="en-US" sz="1600" dirty="0" smtClean="0"/>
            <a:t>In 2 months</a:t>
          </a:r>
          <a:endParaRPr lang="ru-RU" sz="1600" dirty="0"/>
        </a:p>
      </dgm:t>
    </dgm:pt>
    <dgm:pt modelId="{6C357446-3D96-4929-ADBA-52D0871D0E9F}" type="parTrans" cxnId="{D09D5E79-7B9D-46DF-AFC0-520397D82EB0}">
      <dgm:prSet/>
      <dgm:spPr/>
      <dgm:t>
        <a:bodyPr/>
        <a:lstStyle/>
        <a:p>
          <a:endParaRPr lang="ru-RU"/>
        </a:p>
      </dgm:t>
    </dgm:pt>
    <dgm:pt modelId="{0D266EE4-FE41-4CA9-A9E2-331D25ECE3EE}" type="sibTrans" cxnId="{D09D5E79-7B9D-46DF-AFC0-520397D82EB0}">
      <dgm:prSet/>
      <dgm:spPr/>
      <dgm:t>
        <a:bodyPr/>
        <a:lstStyle/>
        <a:p>
          <a:endParaRPr lang="ru-RU"/>
        </a:p>
      </dgm:t>
    </dgm:pt>
    <dgm:pt modelId="{BD0F3238-2275-4BEC-A67A-B0709329DE04}">
      <dgm:prSet phldrT="[Текст]" custT="1"/>
      <dgm:spPr/>
      <dgm:t>
        <a:bodyPr/>
        <a:lstStyle/>
        <a:p>
          <a:r>
            <a:rPr lang="en-US" sz="1200" dirty="0" smtClean="0"/>
            <a:t>Postproduction + work on mistakes, assessment by professor and group leader (KPI)</a:t>
          </a:r>
          <a:endParaRPr lang="ru-RU" sz="1200" dirty="0"/>
        </a:p>
      </dgm:t>
    </dgm:pt>
    <dgm:pt modelId="{57CFB0B2-F906-4E62-92DC-30ADB4D4297A}" type="parTrans" cxnId="{CE221C64-0F7B-4F35-BC95-976B57BF7BF6}">
      <dgm:prSet/>
      <dgm:spPr/>
      <dgm:t>
        <a:bodyPr/>
        <a:lstStyle/>
        <a:p>
          <a:endParaRPr lang="ru-RU"/>
        </a:p>
      </dgm:t>
    </dgm:pt>
    <dgm:pt modelId="{5726B755-8A75-4E59-BE5E-23F41C700AD5}" type="sibTrans" cxnId="{CE221C64-0F7B-4F35-BC95-976B57BF7BF6}">
      <dgm:prSet/>
      <dgm:spPr/>
      <dgm:t>
        <a:bodyPr/>
        <a:lstStyle/>
        <a:p>
          <a:endParaRPr lang="ru-RU"/>
        </a:p>
      </dgm:t>
    </dgm:pt>
    <dgm:pt modelId="{B60CEC4A-F6E1-4013-AFA3-330B8A391A79}" type="pres">
      <dgm:prSet presAssocID="{DF23F619-0356-4318-8554-73333F25C046}" presName="theList" presStyleCnt="0">
        <dgm:presLayoutVars>
          <dgm:dir/>
          <dgm:animLvl val="lvl"/>
          <dgm:resizeHandles val="exact"/>
        </dgm:presLayoutVars>
      </dgm:prSet>
      <dgm:spPr/>
    </dgm:pt>
    <dgm:pt modelId="{01BEB534-4C37-4B3F-9A4F-56EDDC482000}" type="pres">
      <dgm:prSet presAssocID="{6E9B585C-9619-470D-B3F7-F9520FE09DED}" presName="compNode" presStyleCnt="0"/>
      <dgm:spPr/>
    </dgm:pt>
    <dgm:pt modelId="{AC8A66EB-6E9C-4767-B0F9-1E3F932D6813}" type="pres">
      <dgm:prSet presAssocID="{6E9B585C-9619-470D-B3F7-F9520FE09DED}" presName="aNode" presStyleLbl="bgShp" presStyleIdx="0" presStyleCnt="5"/>
      <dgm:spPr/>
    </dgm:pt>
    <dgm:pt modelId="{60C6D73A-7FE3-4DAA-86C5-633221683948}" type="pres">
      <dgm:prSet presAssocID="{6E9B585C-9619-470D-B3F7-F9520FE09DED}" presName="textNode" presStyleLbl="bgShp" presStyleIdx="0" presStyleCnt="5"/>
      <dgm:spPr/>
    </dgm:pt>
    <dgm:pt modelId="{B684A20D-EFD8-4298-9B58-30AB0B43CC8C}" type="pres">
      <dgm:prSet presAssocID="{6E9B585C-9619-470D-B3F7-F9520FE09DED}" presName="compChildNode" presStyleCnt="0"/>
      <dgm:spPr/>
    </dgm:pt>
    <dgm:pt modelId="{478BEA38-7C98-4492-929E-491CC418EA0C}" type="pres">
      <dgm:prSet presAssocID="{6E9B585C-9619-470D-B3F7-F9520FE09DED}" presName="theInnerList" presStyleCnt="0"/>
      <dgm:spPr/>
    </dgm:pt>
    <dgm:pt modelId="{08ED012D-C8E1-4F1A-A99E-BBF77A647151}" type="pres">
      <dgm:prSet presAssocID="{3B7E60EE-9C39-4597-8C3B-C11C3578D99D}" presName="childNode" presStyleLbl="node1" presStyleIdx="0" presStyleCnt="10">
        <dgm:presLayoutVars>
          <dgm:bulletEnabled val="1"/>
        </dgm:presLayoutVars>
      </dgm:prSet>
      <dgm:spPr/>
    </dgm:pt>
    <dgm:pt modelId="{5C3B60CB-C959-4B94-BA07-0FD272213AA9}" type="pres">
      <dgm:prSet presAssocID="{3B7E60EE-9C39-4597-8C3B-C11C3578D99D}" presName="aSpace2" presStyleCnt="0"/>
      <dgm:spPr/>
    </dgm:pt>
    <dgm:pt modelId="{C5FF0654-5BAA-4295-A2C7-D5B0681757BB}" type="pres">
      <dgm:prSet presAssocID="{D872601D-9A49-4CCB-ADD7-20DB5F819169}" presName="child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5721E6-CEA0-40CB-B567-193BF0A30428}" type="pres">
      <dgm:prSet presAssocID="{6E9B585C-9619-470D-B3F7-F9520FE09DED}" presName="aSpace" presStyleCnt="0"/>
      <dgm:spPr/>
    </dgm:pt>
    <dgm:pt modelId="{3B37FB14-CC9F-49AF-AB5E-E116BB5D406A}" type="pres">
      <dgm:prSet presAssocID="{4DE51440-43D8-4C9A-B3BB-0023DD0301AB}" presName="compNode" presStyleCnt="0"/>
      <dgm:spPr/>
    </dgm:pt>
    <dgm:pt modelId="{9F5E6EEB-9506-480A-8B97-5263BA6995E6}" type="pres">
      <dgm:prSet presAssocID="{4DE51440-43D8-4C9A-B3BB-0023DD0301AB}" presName="aNode" presStyleLbl="bgShp" presStyleIdx="1" presStyleCnt="5"/>
      <dgm:spPr/>
      <dgm:t>
        <a:bodyPr/>
        <a:lstStyle/>
        <a:p>
          <a:endParaRPr lang="ru-RU"/>
        </a:p>
      </dgm:t>
    </dgm:pt>
    <dgm:pt modelId="{83D72E41-4D4E-4246-B363-75F62510FFCA}" type="pres">
      <dgm:prSet presAssocID="{4DE51440-43D8-4C9A-B3BB-0023DD0301AB}" presName="textNode" presStyleLbl="bgShp" presStyleIdx="1" presStyleCnt="5"/>
      <dgm:spPr/>
      <dgm:t>
        <a:bodyPr/>
        <a:lstStyle/>
        <a:p>
          <a:endParaRPr lang="ru-RU"/>
        </a:p>
      </dgm:t>
    </dgm:pt>
    <dgm:pt modelId="{E62690B3-5BB7-45C9-87FB-F0D6A9C64557}" type="pres">
      <dgm:prSet presAssocID="{4DE51440-43D8-4C9A-B3BB-0023DD0301AB}" presName="compChildNode" presStyleCnt="0"/>
      <dgm:spPr/>
    </dgm:pt>
    <dgm:pt modelId="{AF7BD1B2-3F00-4809-BF01-C0CA5E54CDFE}" type="pres">
      <dgm:prSet presAssocID="{4DE51440-43D8-4C9A-B3BB-0023DD0301AB}" presName="theInnerList" presStyleCnt="0"/>
      <dgm:spPr/>
    </dgm:pt>
    <dgm:pt modelId="{050467CF-2FC7-4F7C-BCE0-2DEA1BC29CF8}" type="pres">
      <dgm:prSet presAssocID="{3FC1B2CE-D97C-49DA-A726-402F6B4E8971}" presName="childNode" presStyleLbl="node1" presStyleIdx="2" presStyleCnt="10">
        <dgm:presLayoutVars>
          <dgm:bulletEnabled val="1"/>
        </dgm:presLayoutVars>
      </dgm:prSet>
      <dgm:spPr/>
    </dgm:pt>
    <dgm:pt modelId="{A46A96AB-0E15-46F3-9047-D54899D85F09}" type="pres">
      <dgm:prSet presAssocID="{3FC1B2CE-D97C-49DA-A726-402F6B4E8971}" presName="aSpace2" presStyleCnt="0"/>
      <dgm:spPr/>
    </dgm:pt>
    <dgm:pt modelId="{F5BFCD64-2B0B-4F2B-B6CB-800E7CCD21AF}" type="pres">
      <dgm:prSet presAssocID="{63DE1331-E51E-443F-A367-DDBA436128E8}" presName="child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5FFF70-67E8-4011-922C-F97CCAFE6DEA}" type="pres">
      <dgm:prSet presAssocID="{4DE51440-43D8-4C9A-B3BB-0023DD0301AB}" presName="aSpace" presStyleCnt="0"/>
      <dgm:spPr/>
    </dgm:pt>
    <dgm:pt modelId="{3CF38B9B-423A-43DC-93E7-BA94267E9B00}" type="pres">
      <dgm:prSet presAssocID="{B3342E91-1EA3-4BA6-8225-42F6BFCEA931}" presName="compNode" presStyleCnt="0"/>
      <dgm:spPr/>
    </dgm:pt>
    <dgm:pt modelId="{7FBAC9E0-7054-408D-9087-8DE91D09F1F2}" type="pres">
      <dgm:prSet presAssocID="{B3342E91-1EA3-4BA6-8225-42F6BFCEA931}" presName="aNode" presStyleLbl="bgShp" presStyleIdx="2" presStyleCnt="5"/>
      <dgm:spPr/>
      <dgm:t>
        <a:bodyPr/>
        <a:lstStyle/>
        <a:p>
          <a:endParaRPr lang="ru-RU"/>
        </a:p>
      </dgm:t>
    </dgm:pt>
    <dgm:pt modelId="{4DD2A77A-E23F-4125-8376-E77EFCF4A00E}" type="pres">
      <dgm:prSet presAssocID="{B3342E91-1EA3-4BA6-8225-42F6BFCEA931}" presName="textNode" presStyleLbl="bgShp" presStyleIdx="2" presStyleCnt="5"/>
      <dgm:spPr/>
      <dgm:t>
        <a:bodyPr/>
        <a:lstStyle/>
        <a:p>
          <a:endParaRPr lang="ru-RU"/>
        </a:p>
      </dgm:t>
    </dgm:pt>
    <dgm:pt modelId="{97E4AC10-9850-453A-B0CD-961ABB2FD33A}" type="pres">
      <dgm:prSet presAssocID="{B3342E91-1EA3-4BA6-8225-42F6BFCEA931}" presName="compChildNode" presStyleCnt="0"/>
      <dgm:spPr/>
    </dgm:pt>
    <dgm:pt modelId="{E4020B26-2984-47AD-BBB3-BD9EBF7A2120}" type="pres">
      <dgm:prSet presAssocID="{B3342E91-1EA3-4BA6-8225-42F6BFCEA931}" presName="theInnerList" presStyleCnt="0"/>
      <dgm:spPr/>
    </dgm:pt>
    <dgm:pt modelId="{9E6C78EC-CB08-4865-BBB8-1973930336BF}" type="pres">
      <dgm:prSet presAssocID="{1FF064F4-2B14-4128-A833-5306D2ECF63A}" presName="childNode" presStyleLbl="node1" presStyleIdx="4" presStyleCnt="10">
        <dgm:presLayoutVars>
          <dgm:bulletEnabled val="1"/>
        </dgm:presLayoutVars>
      </dgm:prSet>
      <dgm:spPr/>
    </dgm:pt>
    <dgm:pt modelId="{5F592F54-0965-426C-99CF-EB3313B9B619}" type="pres">
      <dgm:prSet presAssocID="{1FF064F4-2B14-4128-A833-5306D2ECF63A}" presName="aSpace2" presStyleCnt="0"/>
      <dgm:spPr/>
    </dgm:pt>
    <dgm:pt modelId="{2FEABD5C-D971-4FCA-B110-05E3134FA5E3}" type="pres">
      <dgm:prSet presAssocID="{C04FD70A-B6A2-41BC-A746-9156AE7D386A}" presName="child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CBA259-D1A1-4125-9DBF-D333771A64BC}" type="pres">
      <dgm:prSet presAssocID="{B3342E91-1EA3-4BA6-8225-42F6BFCEA931}" presName="aSpace" presStyleCnt="0"/>
      <dgm:spPr/>
    </dgm:pt>
    <dgm:pt modelId="{9E5F74A0-7986-4126-9E54-E7041E05DD65}" type="pres">
      <dgm:prSet presAssocID="{C62B6300-F313-491D-8884-E7BDBDF953A3}" presName="compNode" presStyleCnt="0"/>
      <dgm:spPr/>
    </dgm:pt>
    <dgm:pt modelId="{D42F4DB4-FAFD-42D2-9B0C-5BF2F4BB7445}" type="pres">
      <dgm:prSet presAssocID="{C62B6300-F313-491D-8884-E7BDBDF953A3}" presName="aNode" presStyleLbl="bgShp" presStyleIdx="3" presStyleCnt="5"/>
      <dgm:spPr/>
    </dgm:pt>
    <dgm:pt modelId="{987B46A0-BCD3-4D84-8B34-465548C18FCB}" type="pres">
      <dgm:prSet presAssocID="{C62B6300-F313-491D-8884-E7BDBDF953A3}" presName="textNode" presStyleLbl="bgShp" presStyleIdx="3" presStyleCnt="5"/>
      <dgm:spPr/>
    </dgm:pt>
    <dgm:pt modelId="{3CA84286-3EC2-4A16-AEC8-22FDBFB218C0}" type="pres">
      <dgm:prSet presAssocID="{C62B6300-F313-491D-8884-E7BDBDF953A3}" presName="compChildNode" presStyleCnt="0"/>
      <dgm:spPr/>
    </dgm:pt>
    <dgm:pt modelId="{A7B009A1-691C-4776-8CB0-9CD1F2070670}" type="pres">
      <dgm:prSet presAssocID="{C62B6300-F313-491D-8884-E7BDBDF953A3}" presName="theInnerList" presStyleCnt="0"/>
      <dgm:spPr/>
    </dgm:pt>
    <dgm:pt modelId="{61B8162C-AC9D-4FFD-8C71-B8DBDE315C6E}" type="pres">
      <dgm:prSet presAssocID="{76500170-02E6-4A89-B5B9-8A12F1F07E3A}" presName="child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3B8814-E6C0-4196-B161-5DBC23F24FE9}" type="pres">
      <dgm:prSet presAssocID="{76500170-02E6-4A89-B5B9-8A12F1F07E3A}" presName="aSpace2" presStyleCnt="0"/>
      <dgm:spPr/>
    </dgm:pt>
    <dgm:pt modelId="{8E9C3005-D004-4575-BF6F-BA238F2EC4CD}" type="pres">
      <dgm:prSet presAssocID="{6D50FE5F-7DD0-4965-8BA2-E73285F3018C}" presName="child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496FB2-5ADE-4ED5-855B-6DFB844EE3E7}" type="pres">
      <dgm:prSet presAssocID="{C62B6300-F313-491D-8884-E7BDBDF953A3}" presName="aSpace" presStyleCnt="0"/>
      <dgm:spPr/>
    </dgm:pt>
    <dgm:pt modelId="{7AF0CD84-8B6B-4AA1-96FB-0C958706044F}" type="pres">
      <dgm:prSet presAssocID="{04879527-55BA-43F7-8808-5064BA509A49}" presName="compNode" presStyleCnt="0"/>
      <dgm:spPr/>
    </dgm:pt>
    <dgm:pt modelId="{F3D8BE81-45B1-40D5-91FE-F0DA26E6B146}" type="pres">
      <dgm:prSet presAssocID="{04879527-55BA-43F7-8808-5064BA509A49}" presName="aNode" presStyleLbl="bgShp" presStyleIdx="4" presStyleCnt="5"/>
      <dgm:spPr/>
    </dgm:pt>
    <dgm:pt modelId="{048F392E-7191-4636-BA91-0360BF414237}" type="pres">
      <dgm:prSet presAssocID="{04879527-55BA-43F7-8808-5064BA509A49}" presName="textNode" presStyleLbl="bgShp" presStyleIdx="4" presStyleCnt="5"/>
      <dgm:spPr/>
    </dgm:pt>
    <dgm:pt modelId="{C8F705B3-D9D1-4CCB-9FC4-7BBFF252F921}" type="pres">
      <dgm:prSet presAssocID="{04879527-55BA-43F7-8808-5064BA509A49}" presName="compChildNode" presStyleCnt="0"/>
      <dgm:spPr/>
    </dgm:pt>
    <dgm:pt modelId="{E98E52D1-C32F-4133-97B0-E6C12E22394E}" type="pres">
      <dgm:prSet presAssocID="{04879527-55BA-43F7-8808-5064BA509A49}" presName="theInnerList" presStyleCnt="0"/>
      <dgm:spPr/>
    </dgm:pt>
    <dgm:pt modelId="{40EF8A0D-FA2D-47E4-936E-B2413FEE0A50}" type="pres">
      <dgm:prSet presAssocID="{12FD8C5B-6416-466D-B14D-DF9F8976DE2D}" presName="childNode" presStyleLbl="node1" presStyleIdx="8" presStyleCnt="10">
        <dgm:presLayoutVars>
          <dgm:bulletEnabled val="1"/>
        </dgm:presLayoutVars>
      </dgm:prSet>
      <dgm:spPr/>
    </dgm:pt>
    <dgm:pt modelId="{694FDD76-49C8-4CC9-8859-F79256BEF7CB}" type="pres">
      <dgm:prSet presAssocID="{12FD8C5B-6416-466D-B14D-DF9F8976DE2D}" presName="aSpace2" presStyleCnt="0"/>
      <dgm:spPr/>
    </dgm:pt>
    <dgm:pt modelId="{C481958F-C3F7-4683-AB3E-C8BACD58B655}" type="pres">
      <dgm:prSet presAssocID="{BD0F3238-2275-4BEC-A67A-B0709329DE04}" presName="child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3303506-1B8F-47BF-9DEB-D5A345BDC6EE}" srcId="{6E9B585C-9619-470D-B3F7-F9520FE09DED}" destId="{3B7E60EE-9C39-4597-8C3B-C11C3578D99D}" srcOrd="0" destOrd="0" parTransId="{75DB9E40-E399-41AB-AA37-781E2785145B}" sibTransId="{4646A9FF-FD7D-4A85-A40C-AAA7C7C18316}"/>
    <dgm:cxn modelId="{0C8ABE99-F7E7-43C7-B963-5D919BD90D10}" srcId="{DF23F619-0356-4318-8554-73333F25C046}" destId="{6E9B585C-9619-470D-B3F7-F9520FE09DED}" srcOrd="0" destOrd="0" parTransId="{6CCE0705-1589-4F59-B8AB-FA344E559DE4}" sibTransId="{56D4BBB5-8FC6-4C00-AC0B-0CA57B63546C}"/>
    <dgm:cxn modelId="{0F9D16CF-0F0F-489C-9DC2-5CA71D7ADF24}" type="presOf" srcId="{4DE51440-43D8-4C9A-B3BB-0023DD0301AB}" destId="{83D72E41-4D4E-4246-B363-75F62510FFCA}" srcOrd="1" destOrd="0" presId="urn:microsoft.com/office/officeart/2005/8/layout/lProcess2"/>
    <dgm:cxn modelId="{EEA42428-0680-4D8F-A1B9-B23F4DD12FD5}" type="presOf" srcId="{3FC1B2CE-D97C-49DA-A726-402F6B4E8971}" destId="{050467CF-2FC7-4F7C-BCE0-2DEA1BC29CF8}" srcOrd="0" destOrd="0" presId="urn:microsoft.com/office/officeart/2005/8/layout/lProcess2"/>
    <dgm:cxn modelId="{2D0213E6-D72F-4C42-A431-988DF5B213C4}" type="presOf" srcId="{4DE51440-43D8-4C9A-B3BB-0023DD0301AB}" destId="{9F5E6EEB-9506-480A-8B97-5263BA6995E6}" srcOrd="0" destOrd="0" presId="urn:microsoft.com/office/officeart/2005/8/layout/lProcess2"/>
    <dgm:cxn modelId="{3B965C5B-5169-4CB4-8958-5130BA827C0E}" type="presOf" srcId="{04879527-55BA-43F7-8808-5064BA509A49}" destId="{F3D8BE81-45B1-40D5-91FE-F0DA26E6B146}" srcOrd="0" destOrd="0" presId="urn:microsoft.com/office/officeart/2005/8/layout/lProcess2"/>
    <dgm:cxn modelId="{0D2CB44F-52CA-416D-BD00-A0689A23108F}" type="presOf" srcId="{63DE1331-E51E-443F-A367-DDBA436128E8}" destId="{F5BFCD64-2B0B-4F2B-B6CB-800E7CCD21AF}" srcOrd="0" destOrd="0" presId="urn:microsoft.com/office/officeart/2005/8/layout/lProcess2"/>
    <dgm:cxn modelId="{0474C47E-9ABB-4F69-8BD8-700D23F77EE3}" type="presOf" srcId="{C62B6300-F313-491D-8884-E7BDBDF953A3}" destId="{D42F4DB4-FAFD-42D2-9B0C-5BF2F4BB7445}" srcOrd="0" destOrd="0" presId="urn:microsoft.com/office/officeart/2005/8/layout/lProcess2"/>
    <dgm:cxn modelId="{848A43A0-E913-49FB-A6B4-38078A6B0219}" srcId="{4DE51440-43D8-4C9A-B3BB-0023DD0301AB}" destId="{3FC1B2CE-D97C-49DA-A726-402F6B4E8971}" srcOrd="0" destOrd="0" parTransId="{20A440D3-6AFC-4714-B6A2-50E3D7823749}" sibTransId="{C01BF23C-B1F5-493F-BA37-1A16552A9721}"/>
    <dgm:cxn modelId="{3C1BB663-833C-49F7-A311-F44E993E1F39}" type="presOf" srcId="{6D50FE5F-7DD0-4965-8BA2-E73285F3018C}" destId="{8E9C3005-D004-4575-BF6F-BA238F2EC4CD}" srcOrd="0" destOrd="0" presId="urn:microsoft.com/office/officeart/2005/8/layout/lProcess2"/>
    <dgm:cxn modelId="{CE221C64-0F7B-4F35-BC95-976B57BF7BF6}" srcId="{04879527-55BA-43F7-8808-5064BA509A49}" destId="{BD0F3238-2275-4BEC-A67A-B0709329DE04}" srcOrd="1" destOrd="0" parTransId="{57CFB0B2-F906-4E62-92DC-30ADB4D4297A}" sibTransId="{5726B755-8A75-4E59-BE5E-23F41C700AD5}"/>
    <dgm:cxn modelId="{203D4A28-65DE-4B96-95BB-52F52BCE480E}" srcId="{6E9B585C-9619-470D-B3F7-F9520FE09DED}" destId="{D872601D-9A49-4CCB-ADD7-20DB5F819169}" srcOrd="1" destOrd="0" parTransId="{90E470A5-6AD6-495C-BFFA-03ACF8DE6B2D}" sibTransId="{BCD0C930-BACB-4933-B7D9-3B0404D2BD58}"/>
    <dgm:cxn modelId="{85AA2245-CD7C-44B2-8BD8-9073AF261C89}" type="presOf" srcId="{DF23F619-0356-4318-8554-73333F25C046}" destId="{B60CEC4A-F6E1-4013-AFA3-330B8A391A79}" srcOrd="0" destOrd="0" presId="urn:microsoft.com/office/officeart/2005/8/layout/lProcess2"/>
    <dgm:cxn modelId="{55462B31-2D09-4238-8C74-853D7960F4A6}" type="presOf" srcId="{1FF064F4-2B14-4128-A833-5306D2ECF63A}" destId="{9E6C78EC-CB08-4865-BBB8-1973930336BF}" srcOrd="0" destOrd="0" presId="urn:microsoft.com/office/officeart/2005/8/layout/lProcess2"/>
    <dgm:cxn modelId="{5924E814-532C-453F-80F3-C0E1B8A8BB48}" type="presOf" srcId="{B3342E91-1EA3-4BA6-8225-42F6BFCEA931}" destId="{4DD2A77A-E23F-4125-8376-E77EFCF4A00E}" srcOrd="1" destOrd="0" presId="urn:microsoft.com/office/officeart/2005/8/layout/lProcess2"/>
    <dgm:cxn modelId="{44F03427-C0B1-4EBB-A7EC-5454C2B57E23}" srcId="{DF23F619-0356-4318-8554-73333F25C046}" destId="{4DE51440-43D8-4C9A-B3BB-0023DD0301AB}" srcOrd="1" destOrd="0" parTransId="{B26133CE-B241-461C-AF93-F485C52F1CA6}" sibTransId="{33CCA45A-338A-4820-85B3-C33C1EB57084}"/>
    <dgm:cxn modelId="{4C61C549-454A-48AF-B78F-A2570E704793}" srcId="{4DE51440-43D8-4C9A-B3BB-0023DD0301AB}" destId="{63DE1331-E51E-443F-A367-DDBA436128E8}" srcOrd="1" destOrd="0" parTransId="{033C670F-BBC3-4438-B6B0-AC77B5854A3C}" sibTransId="{F6DDF2D7-CA73-43DC-9070-A57BBE15B883}"/>
    <dgm:cxn modelId="{BC657A11-AE61-4BD3-83B9-8180CD3FBE90}" srcId="{DF23F619-0356-4318-8554-73333F25C046}" destId="{B3342E91-1EA3-4BA6-8225-42F6BFCEA931}" srcOrd="2" destOrd="0" parTransId="{42E9F25F-2677-4C03-991D-A263816D6569}" sibTransId="{4F58685D-640F-4127-A8DB-05C0F583B1AA}"/>
    <dgm:cxn modelId="{88180ACF-AF80-4D99-ACFF-27154E06A401}" type="presOf" srcId="{12FD8C5B-6416-466D-B14D-DF9F8976DE2D}" destId="{40EF8A0D-FA2D-47E4-936E-B2413FEE0A50}" srcOrd="0" destOrd="0" presId="urn:microsoft.com/office/officeart/2005/8/layout/lProcess2"/>
    <dgm:cxn modelId="{53F57BDD-9283-4176-8DA2-99D8BD202736}" srcId="{C62B6300-F313-491D-8884-E7BDBDF953A3}" destId="{76500170-02E6-4A89-B5B9-8A12F1F07E3A}" srcOrd="0" destOrd="0" parTransId="{40BD9985-B7CF-44FC-871F-D17E3E787163}" sibTransId="{9DB48964-E0A1-4F35-9FD6-B25442DF77FA}"/>
    <dgm:cxn modelId="{8DCEBC4C-2800-43D5-975D-E0F27665CD17}" srcId="{DF23F619-0356-4318-8554-73333F25C046}" destId="{04879527-55BA-43F7-8808-5064BA509A49}" srcOrd="4" destOrd="0" parTransId="{454F7DEC-45BD-4A5D-B80B-974E4F7F2864}" sibTransId="{4363F54E-FE48-4BC7-AC89-C2F136E1DB71}"/>
    <dgm:cxn modelId="{CB90A7B4-1882-452C-A28E-C36156DF5253}" type="presOf" srcId="{6E9B585C-9619-470D-B3F7-F9520FE09DED}" destId="{60C6D73A-7FE3-4DAA-86C5-633221683948}" srcOrd="1" destOrd="0" presId="urn:microsoft.com/office/officeart/2005/8/layout/lProcess2"/>
    <dgm:cxn modelId="{7068A664-8C4C-468B-A0AA-FCC62DD9DF4B}" type="presOf" srcId="{B3342E91-1EA3-4BA6-8225-42F6BFCEA931}" destId="{7FBAC9E0-7054-408D-9087-8DE91D09F1F2}" srcOrd="0" destOrd="0" presId="urn:microsoft.com/office/officeart/2005/8/layout/lProcess2"/>
    <dgm:cxn modelId="{ED6BA104-2AC5-4E6F-B6B1-27599CC8C967}" type="presOf" srcId="{C04FD70A-B6A2-41BC-A746-9156AE7D386A}" destId="{2FEABD5C-D971-4FCA-B110-05E3134FA5E3}" srcOrd="0" destOrd="0" presId="urn:microsoft.com/office/officeart/2005/8/layout/lProcess2"/>
    <dgm:cxn modelId="{EBCD879E-ACB9-4352-AEF5-0C2E2450CF65}" type="presOf" srcId="{3B7E60EE-9C39-4597-8C3B-C11C3578D99D}" destId="{08ED012D-C8E1-4F1A-A99E-BBF77A647151}" srcOrd="0" destOrd="0" presId="urn:microsoft.com/office/officeart/2005/8/layout/lProcess2"/>
    <dgm:cxn modelId="{7C27B33A-C55A-40CD-8BEA-F248D0940728}" type="presOf" srcId="{76500170-02E6-4A89-B5B9-8A12F1F07E3A}" destId="{61B8162C-AC9D-4FFD-8C71-B8DBDE315C6E}" srcOrd="0" destOrd="0" presId="urn:microsoft.com/office/officeart/2005/8/layout/lProcess2"/>
    <dgm:cxn modelId="{45EB2B8B-9C1F-47E5-801C-210CBFD37D05}" srcId="{DF23F619-0356-4318-8554-73333F25C046}" destId="{C62B6300-F313-491D-8884-E7BDBDF953A3}" srcOrd="3" destOrd="0" parTransId="{2DD4FE56-E20B-45D4-8DEE-4AF12B38F2DC}" sibTransId="{B1FC7334-A624-421A-8A87-2AE475433CA0}"/>
    <dgm:cxn modelId="{12F772AA-9C22-4006-A482-E3479BF1E9BD}" type="presOf" srcId="{04879527-55BA-43F7-8808-5064BA509A49}" destId="{048F392E-7191-4636-BA91-0360BF414237}" srcOrd="1" destOrd="0" presId="urn:microsoft.com/office/officeart/2005/8/layout/lProcess2"/>
    <dgm:cxn modelId="{8C81383A-B240-4B1C-BB6F-3CDAC52EFFAE}" srcId="{B3342E91-1EA3-4BA6-8225-42F6BFCEA931}" destId="{C04FD70A-B6A2-41BC-A746-9156AE7D386A}" srcOrd="1" destOrd="0" parTransId="{24B2BDE6-E587-4A13-89FD-1A6F4EAAFCE5}" sibTransId="{BA468D91-118F-41D6-AD17-0DACD54E28E6}"/>
    <dgm:cxn modelId="{546B5135-8628-4C0E-BF94-26706167FBE5}" type="presOf" srcId="{BD0F3238-2275-4BEC-A67A-B0709329DE04}" destId="{C481958F-C3F7-4683-AB3E-C8BACD58B655}" srcOrd="0" destOrd="0" presId="urn:microsoft.com/office/officeart/2005/8/layout/lProcess2"/>
    <dgm:cxn modelId="{7EC01BE5-40D6-4418-A47D-7594101F2D9A}" type="presOf" srcId="{C62B6300-F313-491D-8884-E7BDBDF953A3}" destId="{987B46A0-BCD3-4D84-8B34-465548C18FCB}" srcOrd="1" destOrd="0" presId="urn:microsoft.com/office/officeart/2005/8/layout/lProcess2"/>
    <dgm:cxn modelId="{D09D5E79-7B9D-46DF-AFC0-520397D82EB0}" srcId="{04879527-55BA-43F7-8808-5064BA509A49}" destId="{12FD8C5B-6416-466D-B14D-DF9F8976DE2D}" srcOrd="0" destOrd="0" parTransId="{6C357446-3D96-4929-ADBA-52D0871D0E9F}" sibTransId="{0D266EE4-FE41-4CA9-A9E2-331D25ECE3EE}"/>
    <dgm:cxn modelId="{CA28ED90-5F23-44AD-BA5C-9EA82B19F725}" type="presOf" srcId="{D872601D-9A49-4CCB-ADD7-20DB5F819169}" destId="{C5FF0654-5BAA-4295-A2C7-D5B0681757BB}" srcOrd="0" destOrd="0" presId="urn:microsoft.com/office/officeart/2005/8/layout/lProcess2"/>
    <dgm:cxn modelId="{46E2C5CF-31E2-4672-B814-FBF416536C1E}" type="presOf" srcId="{6E9B585C-9619-470D-B3F7-F9520FE09DED}" destId="{AC8A66EB-6E9C-4767-B0F9-1E3F932D6813}" srcOrd="0" destOrd="0" presId="urn:microsoft.com/office/officeart/2005/8/layout/lProcess2"/>
    <dgm:cxn modelId="{3C62235D-1F10-4954-A24F-89DCB8E91AFB}" srcId="{B3342E91-1EA3-4BA6-8225-42F6BFCEA931}" destId="{1FF064F4-2B14-4128-A833-5306D2ECF63A}" srcOrd="0" destOrd="0" parTransId="{486B157B-99CA-4D4C-A4E0-1789ED279E21}" sibTransId="{0E12C38C-D68A-49C6-ADE8-72D2F86616DC}"/>
    <dgm:cxn modelId="{435BF281-7E3E-4EAF-B09A-392ABE65C929}" srcId="{C62B6300-F313-491D-8884-E7BDBDF953A3}" destId="{6D50FE5F-7DD0-4965-8BA2-E73285F3018C}" srcOrd="1" destOrd="0" parTransId="{84D2A78E-6920-423E-A612-385688362D36}" sibTransId="{F6B9909A-D407-4D87-9A3C-51DCBFE6AD9B}"/>
    <dgm:cxn modelId="{A0C09A26-790F-4C60-B75D-1CC34B4D1DD0}" type="presParOf" srcId="{B60CEC4A-F6E1-4013-AFA3-330B8A391A79}" destId="{01BEB534-4C37-4B3F-9A4F-56EDDC482000}" srcOrd="0" destOrd="0" presId="urn:microsoft.com/office/officeart/2005/8/layout/lProcess2"/>
    <dgm:cxn modelId="{B3B61BF2-614B-4B7B-8D05-66CEF55807EC}" type="presParOf" srcId="{01BEB534-4C37-4B3F-9A4F-56EDDC482000}" destId="{AC8A66EB-6E9C-4767-B0F9-1E3F932D6813}" srcOrd="0" destOrd="0" presId="urn:microsoft.com/office/officeart/2005/8/layout/lProcess2"/>
    <dgm:cxn modelId="{2C5AF91D-1FF2-436E-B156-B318A747E81F}" type="presParOf" srcId="{01BEB534-4C37-4B3F-9A4F-56EDDC482000}" destId="{60C6D73A-7FE3-4DAA-86C5-633221683948}" srcOrd="1" destOrd="0" presId="urn:microsoft.com/office/officeart/2005/8/layout/lProcess2"/>
    <dgm:cxn modelId="{52E8B106-3AF9-4592-8E44-55A0D530AFAF}" type="presParOf" srcId="{01BEB534-4C37-4B3F-9A4F-56EDDC482000}" destId="{B684A20D-EFD8-4298-9B58-30AB0B43CC8C}" srcOrd="2" destOrd="0" presId="urn:microsoft.com/office/officeart/2005/8/layout/lProcess2"/>
    <dgm:cxn modelId="{033A31B8-9D4B-4F98-AFD2-E5F767E1D749}" type="presParOf" srcId="{B684A20D-EFD8-4298-9B58-30AB0B43CC8C}" destId="{478BEA38-7C98-4492-929E-491CC418EA0C}" srcOrd="0" destOrd="0" presId="urn:microsoft.com/office/officeart/2005/8/layout/lProcess2"/>
    <dgm:cxn modelId="{869DFD50-7C26-4F6C-B945-99471B0EC3AC}" type="presParOf" srcId="{478BEA38-7C98-4492-929E-491CC418EA0C}" destId="{08ED012D-C8E1-4F1A-A99E-BBF77A647151}" srcOrd="0" destOrd="0" presId="urn:microsoft.com/office/officeart/2005/8/layout/lProcess2"/>
    <dgm:cxn modelId="{E3439562-766C-4DB3-A8FD-8D07BE6A8B83}" type="presParOf" srcId="{478BEA38-7C98-4492-929E-491CC418EA0C}" destId="{5C3B60CB-C959-4B94-BA07-0FD272213AA9}" srcOrd="1" destOrd="0" presId="urn:microsoft.com/office/officeart/2005/8/layout/lProcess2"/>
    <dgm:cxn modelId="{7D9B3D03-B868-4EA0-A35B-E936C42137F0}" type="presParOf" srcId="{478BEA38-7C98-4492-929E-491CC418EA0C}" destId="{C5FF0654-5BAA-4295-A2C7-D5B0681757BB}" srcOrd="2" destOrd="0" presId="urn:microsoft.com/office/officeart/2005/8/layout/lProcess2"/>
    <dgm:cxn modelId="{C3E75BBB-4040-46B1-867D-6B69C74F6BD3}" type="presParOf" srcId="{B60CEC4A-F6E1-4013-AFA3-330B8A391A79}" destId="{865721E6-CEA0-40CB-B567-193BF0A30428}" srcOrd="1" destOrd="0" presId="urn:microsoft.com/office/officeart/2005/8/layout/lProcess2"/>
    <dgm:cxn modelId="{1267DC80-D42B-4541-B0A0-C8353A5A8A48}" type="presParOf" srcId="{B60CEC4A-F6E1-4013-AFA3-330B8A391A79}" destId="{3B37FB14-CC9F-49AF-AB5E-E116BB5D406A}" srcOrd="2" destOrd="0" presId="urn:microsoft.com/office/officeart/2005/8/layout/lProcess2"/>
    <dgm:cxn modelId="{D24797C1-95A3-46D8-9F33-5FFE7033C1D4}" type="presParOf" srcId="{3B37FB14-CC9F-49AF-AB5E-E116BB5D406A}" destId="{9F5E6EEB-9506-480A-8B97-5263BA6995E6}" srcOrd="0" destOrd="0" presId="urn:microsoft.com/office/officeart/2005/8/layout/lProcess2"/>
    <dgm:cxn modelId="{CC047C54-EB6C-409C-A5BA-27C02ADB8433}" type="presParOf" srcId="{3B37FB14-CC9F-49AF-AB5E-E116BB5D406A}" destId="{83D72E41-4D4E-4246-B363-75F62510FFCA}" srcOrd="1" destOrd="0" presId="urn:microsoft.com/office/officeart/2005/8/layout/lProcess2"/>
    <dgm:cxn modelId="{92EF1708-2680-4F1C-AEE6-F2648161739C}" type="presParOf" srcId="{3B37FB14-CC9F-49AF-AB5E-E116BB5D406A}" destId="{E62690B3-5BB7-45C9-87FB-F0D6A9C64557}" srcOrd="2" destOrd="0" presId="urn:microsoft.com/office/officeart/2005/8/layout/lProcess2"/>
    <dgm:cxn modelId="{D925934C-25C8-4CA1-8C33-B398478FF0D7}" type="presParOf" srcId="{E62690B3-5BB7-45C9-87FB-F0D6A9C64557}" destId="{AF7BD1B2-3F00-4809-BF01-C0CA5E54CDFE}" srcOrd="0" destOrd="0" presId="urn:microsoft.com/office/officeart/2005/8/layout/lProcess2"/>
    <dgm:cxn modelId="{96E5329E-3E23-45F7-AB82-1854171DE5FE}" type="presParOf" srcId="{AF7BD1B2-3F00-4809-BF01-C0CA5E54CDFE}" destId="{050467CF-2FC7-4F7C-BCE0-2DEA1BC29CF8}" srcOrd="0" destOrd="0" presId="urn:microsoft.com/office/officeart/2005/8/layout/lProcess2"/>
    <dgm:cxn modelId="{F7DAF639-4457-455D-9E6B-8BD9AB7355BA}" type="presParOf" srcId="{AF7BD1B2-3F00-4809-BF01-C0CA5E54CDFE}" destId="{A46A96AB-0E15-46F3-9047-D54899D85F09}" srcOrd="1" destOrd="0" presId="urn:microsoft.com/office/officeart/2005/8/layout/lProcess2"/>
    <dgm:cxn modelId="{D12CA951-D135-4F2B-9754-08FAFDBB1AD5}" type="presParOf" srcId="{AF7BD1B2-3F00-4809-BF01-C0CA5E54CDFE}" destId="{F5BFCD64-2B0B-4F2B-B6CB-800E7CCD21AF}" srcOrd="2" destOrd="0" presId="urn:microsoft.com/office/officeart/2005/8/layout/lProcess2"/>
    <dgm:cxn modelId="{7ED1EF5E-8A27-4911-B59E-CA03EDB010C1}" type="presParOf" srcId="{B60CEC4A-F6E1-4013-AFA3-330B8A391A79}" destId="{945FFF70-67E8-4011-922C-F97CCAFE6DEA}" srcOrd="3" destOrd="0" presId="urn:microsoft.com/office/officeart/2005/8/layout/lProcess2"/>
    <dgm:cxn modelId="{4EBCFC5C-B487-438E-8FC4-44EC046FD86B}" type="presParOf" srcId="{B60CEC4A-F6E1-4013-AFA3-330B8A391A79}" destId="{3CF38B9B-423A-43DC-93E7-BA94267E9B00}" srcOrd="4" destOrd="0" presId="urn:microsoft.com/office/officeart/2005/8/layout/lProcess2"/>
    <dgm:cxn modelId="{748CEFC8-5DE5-40AA-8C83-15B8D936FDD9}" type="presParOf" srcId="{3CF38B9B-423A-43DC-93E7-BA94267E9B00}" destId="{7FBAC9E0-7054-408D-9087-8DE91D09F1F2}" srcOrd="0" destOrd="0" presId="urn:microsoft.com/office/officeart/2005/8/layout/lProcess2"/>
    <dgm:cxn modelId="{E245E784-F2EC-43FF-A7E9-5F2797BA36B8}" type="presParOf" srcId="{3CF38B9B-423A-43DC-93E7-BA94267E9B00}" destId="{4DD2A77A-E23F-4125-8376-E77EFCF4A00E}" srcOrd="1" destOrd="0" presId="urn:microsoft.com/office/officeart/2005/8/layout/lProcess2"/>
    <dgm:cxn modelId="{4888838A-F7F2-4061-8438-82E8ABB0CB0D}" type="presParOf" srcId="{3CF38B9B-423A-43DC-93E7-BA94267E9B00}" destId="{97E4AC10-9850-453A-B0CD-961ABB2FD33A}" srcOrd="2" destOrd="0" presId="urn:microsoft.com/office/officeart/2005/8/layout/lProcess2"/>
    <dgm:cxn modelId="{8A520A7B-A87B-4600-8C78-1E22DF42FE1F}" type="presParOf" srcId="{97E4AC10-9850-453A-B0CD-961ABB2FD33A}" destId="{E4020B26-2984-47AD-BBB3-BD9EBF7A2120}" srcOrd="0" destOrd="0" presId="urn:microsoft.com/office/officeart/2005/8/layout/lProcess2"/>
    <dgm:cxn modelId="{AA6D771A-63A9-4130-864E-D7C17E5BDFCD}" type="presParOf" srcId="{E4020B26-2984-47AD-BBB3-BD9EBF7A2120}" destId="{9E6C78EC-CB08-4865-BBB8-1973930336BF}" srcOrd="0" destOrd="0" presId="urn:microsoft.com/office/officeart/2005/8/layout/lProcess2"/>
    <dgm:cxn modelId="{187FBDAB-A281-416D-B48B-7F98AE2012AA}" type="presParOf" srcId="{E4020B26-2984-47AD-BBB3-BD9EBF7A2120}" destId="{5F592F54-0965-426C-99CF-EB3313B9B619}" srcOrd="1" destOrd="0" presId="urn:microsoft.com/office/officeart/2005/8/layout/lProcess2"/>
    <dgm:cxn modelId="{DF33A0F9-CB76-4B6E-AE2D-70BE01037ECA}" type="presParOf" srcId="{E4020B26-2984-47AD-BBB3-BD9EBF7A2120}" destId="{2FEABD5C-D971-4FCA-B110-05E3134FA5E3}" srcOrd="2" destOrd="0" presId="urn:microsoft.com/office/officeart/2005/8/layout/lProcess2"/>
    <dgm:cxn modelId="{C087D3F6-4976-4AC7-8F75-6437DCFEF4B7}" type="presParOf" srcId="{B60CEC4A-F6E1-4013-AFA3-330B8A391A79}" destId="{BBCBA259-D1A1-4125-9DBF-D333771A64BC}" srcOrd="5" destOrd="0" presId="urn:microsoft.com/office/officeart/2005/8/layout/lProcess2"/>
    <dgm:cxn modelId="{309E76EF-5AD9-46AB-8C1E-1BC4A2F707D5}" type="presParOf" srcId="{B60CEC4A-F6E1-4013-AFA3-330B8A391A79}" destId="{9E5F74A0-7986-4126-9E54-E7041E05DD65}" srcOrd="6" destOrd="0" presId="urn:microsoft.com/office/officeart/2005/8/layout/lProcess2"/>
    <dgm:cxn modelId="{98E2C304-1655-4FFE-AFA1-1B95AB337575}" type="presParOf" srcId="{9E5F74A0-7986-4126-9E54-E7041E05DD65}" destId="{D42F4DB4-FAFD-42D2-9B0C-5BF2F4BB7445}" srcOrd="0" destOrd="0" presId="urn:microsoft.com/office/officeart/2005/8/layout/lProcess2"/>
    <dgm:cxn modelId="{47693FA5-15E4-4BBA-8E78-FBF5CC4F1657}" type="presParOf" srcId="{9E5F74A0-7986-4126-9E54-E7041E05DD65}" destId="{987B46A0-BCD3-4D84-8B34-465548C18FCB}" srcOrd="1" destOrd="0" presId="urn:microsoft.com/office/officeart/2005/8/layout/lProcess2"/>
    <dgm:cxn modelId="{2AD95435-0A63-4FCF-997F-2A9EAA872942}" type="presParOf" srcId="{9E5F74A0-7986-4126-9E54-E7041E05DD65}" destId="{3CA84286-3EC2-4A16-AEC8-22FDBFB218C0}" srcOrd="2" destOrd="0" presId="urn:microsoft.com/office/officeart/2005/8/layout/lProcess2"/>
    <dgm:cxn modelId="{9A89144C-4DDF-4447-B238-09DBC3DE4211}" type="presParOf" srcId="{3CA84286-3EC2-4A16-AEC8-22FDBFB218C0}" destId="{A7B009A1-691C-4776-8CB0-9CD1F2070670}" srcOrd="0" destOrd="0" presId="urn:microsoft.com/office/officeart/2005/8/layout/lProcess2"/>
    <dgm:cxn modelId="{7A3A61A9-1926-496F-930B-E31936C7235F}" type="presParOf" srcId="{A7B009A1-691C-4776-8CB0-9CD1F2070670}" destId="{61B8162C-AC9D-4FFD-8C71-B8DBDE315C6E}" srcOrd="0" destOrd="0" presId="urn:microsoft.com/office/officeart/2005/8/layout/lProcess2"/>
    <dgm:cxn modelId="{ADB72816-C3BE-40D3-ACF3-89017B149CBC}" type="presParOf" srcId="{A7B009A1-691C-4776-8CB0-9CD1F2070670}" destId="{E13B8814-E6C0-4196-B161-5DBC23F24FE9}" srcOrd="1" destOrd="0" presId="urn:microsoft.com/office/officeart/2005/8/layout/lProcess2"/>
    <dgm:cxn modelId="{9D67F6BF-D779-4547-AE19-F5064493C061}" type="presParOf" srcId="{A7B009A1-691C-4776-8CB0-9CD1F2070670}" destId="{8E9C3005-D004-4575-BF6F-BA238F2EC4CD}" srcOrd="2" destOrd="0" presId="urn:microsoft.com/office/officeart/2005/8/layout/lProcess2"/>
    <dgm:cxn modelId="{4353A474-401D-431F-BA09-3DB2A168CC68}" type="presParOf" srcId="{B60CEC4A-F6E1-4013-AFA3-330B8A391A79}" destId="{12496FB2-5ADE-4ED5-855B-6DFB844EE3E7}" srcOrd="7" destOrd="0" presId="urn:microsoft.com/office/officeart/2005/8/layout/lProcess2"/>
    <dgm:cxn modelId="{36FDA5A7-A6B1-41B0-A45D-066724C457CB}" type="presParOf" srcId="{B60CEC4A-F6E1-4013-AFA3-330B8A391A79}" destId="{7AF0CD84-8B6B-4AA1-96FB-0C958706044F}" srcOrd="8" destOrd="0" presId="urn:microsoft.com/office/officeart/2005/8/layout/lProcess2"/>
    <dgm:cxn modelId="{80FEF8A4-8ED3-4F27-9429-F91BA3AD582D}" type="presParOf" srcId="{7AF0CD84-8B6B-4AA1-96FB-0C958706044F}" destId="{F3D8BE81-45B1-40D5-91FE-F0DA26E6B146}" srcOrd="0" destOrd="0" presId="urn:microsoft.com/office/officeart/2005/8/layout/lProcess2"/>
    <dgm:cxn modelId="{41416413-76DC-4EA6-8014-B959D2ACB35C}" type="presParOf" srcId="{7AF0CD84-8B6B-4AA1-96FB-0C958706044F}" destId="{048F392E-7191-4636-BA91-0360BF414237}" srcOrd="1" destOrd="0" presId="urn:microsoft.com/office/officeart/2005/8/layout/lProcess2"/>
    <dgm:cxn modelId="{D11C0C58-61B7-4528-98B1-FCC27C471B9F}" type="presParOf" srcId="{7AF0CD84-8B6B-4AA1-96FB-0C958706044F}" destId="{C8F705B3-D9D1-4CCB-9FC4-7BBFF252F921}" srcOrd="2" destOrd="0" presId="urn:microsoft.com/office/officeart/2005/8/layout/lProcess2"/>
    <dgm:cxn modelId="{7686E892-C6F4-4D54-B434-2F102EE26EF5}" type="presParOf" srcId="{C8F705B3-D9D1-4CCB-9FC4-7BBFF252F921}" destId="{E98E52D1-C32F-4133-97B0-E6C12E22394E}" srcOrd="0" destOrd="0" presId="urn:microsoft.com/office/officeart/2005/8/layout/lProcess2"/>
    <dgm:cxn modelId="{68D63BFE-FFD5-4402-A22F-91E18D8A5533}" type="presParOf" srcId="{E98E52D1-C32F-4133-97B0-E6C12E22394E}" destId="{40EF8A0D-FA2D-47E4-936E-B2413FEE0A50}" srcOrd="0" destOrd="0" presId="urn:microsoft.com/office/officeart/2005/8/layout/lProcess2"/>
    <dgm:cxn modelId="{D28CE34F-E2DD-4170-957E-E7957BDA315F}" type="presParOf" srcId="{E98E52D1-C32F-4133-97B0-E6C12E22394E}" destId="{694FDD76-49C8-4CC9-8859-F79256BEF7CB}" srcOrd="1" destOrd="0" presId="urn:microsoft.com/office/officeart/2005/8/layout/lProcess2"/>
    <dgm:cxn modelId="{8BA473A6-D193-4452-A38E-364720DB0773}" type="presParOf" srcId="{E98E52D1-C32F-4133-97B0-E6C12E22394E}" destId="{C481958F-C3F7-4683-AB3E-C8BACD58B655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8A66EB-6E9C-4767-B0F9-1E3F932D6813}">
      <dsp:nvSpPr>
        <dsp:cNvPr id="0" name=""/>
        <dsp:cNvSpPr/>
      </dsp:nvSpPr>
      <dsp:spPr>
        <a:xfrm>
          <a:off x="3315" y="0"/>
          <a:ext cx="1163315" cy="487362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Introduction</a:t>
          </a:r>
          <a:endParaRPr lang="ru-RU" sz="1500" b="1" kern="1200" dirty="0"/>
        </a:p>
      </dsp:txBody>
      <dsp:txXfrm>
        <a:off x="3315" y="0"/>
        <a:ext cx="1163315" cy="1462087"/>
      </dsp:txXfrm>
    </dsp:sp>
    <dsp:sp modelId="{08ED012D-C8E1-4F1A-A99E-BBF77A647151}">
      <dsp:nvSpPr>
        <dsp:cNvPr id="0" name=""/>
        <dsp:cNvSpPr/>
      </dsp:nvSpPr>
      <dsp:spPr>
        <a:xfrm>
          <a:off x="119646" y="1463515"/>
          <a:ext cx="930652" cy="1469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4 hours</a:t>
          </a:r>
          <a:endParaRPr lang="ru-RU" sz="1600" kern="1200" dirty="0"/>
        </a:p>
      </dsp:txBody>
      <dsp:txXfrm>
        <a:off x="146904" y="1490773"/>
        <a:ext cx="876136" cy="1414948"/>
      </dsp:txXfrm>
    </dsp:sp>
    <dsp:sp modelId="{C5FF0654-5BAA-4295-A2C7-D5B0681757BB}">
      <dsp:nvSpPr>
        <dsp:cNvPr id="0" name=""/>
        <dsp:cNvSpPr/>
      </dsp:nvSpPr>
      <dsp:spPr>
        <a:xfrm>
          <a:off x="119646" y="3159051"/>
          <a:ext cx="930652" cy="1469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In class</a:t>
          </a:r>
          <a:endParaRPr lang="ru-RU" sz="1200" kern="1200" dirty="0"/>
        </a:p>
      </dsp:txBody>
      <dsp:txXfrm>
        <a:off x="146904" y="3186309"/>
        <a:ext cx="876136" cy="1414948"/>
      </dsp:txXfrm>
    </dsp:sp>
    <dsp:sp modelId="{9F5E6EEB-9506-480A-8B97-5263BA6995E6}">
      <dsp:nvSpPr>
        <dsp:cNvPr id="0" name=""/>
        <dsp:cNvSpPr/>
      </dsp:nvSpPr>
      <dsp:spPr>
        <a:xfrm>
          <a:off x="1253878" y="0"/>
          <a:ext cx="1163315" cy="487362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Meeting with client</a:t>
          </a:r>
          <a:endParaRPr lang="ru-RU" sz="1500" b="1" kern="1200" dirty="0"/>
        </a:p>
      </dsp:txBody>
      <dsp:txXfrm>
        <a:off x="1253878" y="0"/>
        <a:ext cx="1163315" cy="1462087"/>
      </dsp:txXfrm>
    </dsp:sp>
    <dsp:sp modelId="{050467CF-2FC7-4F7C-BCE0-2DEA1BC29CF8}">
      <dsp:nvSpPr>
        <dsp:cNvPr id="0" name=""/>
        <dsp:cNvSpPr/>
      </dsp:nvSpPr>
      <dsp:spPr>
        <a:xfrm>
          <a:off x="1370210" y="1463515"/>
          <a:ext cx="930652" cy="1469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2 hours</a:t>
          </a:r>
          <a:endParaRPr lang="ru-RU" sz="1600" kern="1200" dirty="0"/>
        </a:p>
      </dsp:txBody>
      <dsp:txXfrm>
        <a:off x="1397468" y="1490773"/>
        <a:ext cx="876136" cy="1414948"/>
      </dsp:txXfrm>
    </dsp:sp>
    <dsp:sp modelId="{F5BFCD64-2B0B-4F2B-B6CB-800E7CCD21AF}">
      <dsp:nvSpPr>
        <dsp:cNvPr id="0" name=""/>
        <dsp:cNvSpPr/>
      </dsp:nvSpPr>
      <dsp:spPr>
        <a:xfrm>
          <a:off x="1370210" y="3159051"/>
          <a:ext cx="930652" cy="1469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In class, in groups, discussion of the results</a:t>
          </a:r>
          <a:endParaRPr lang="ru-RU" sz="1200" kern="1200" dirty="0"/>
        </a:p>
      </dsp:txBody>
      <dsp:txXfrm>
        <a:off x="1397468" y="3186309"/>
        <a:ext cx="876136" cy="1414948"/>
      </dsp:txXfrm>
    </dsp:sp>
    <dsp:sp modelId="{7FBAC9E0-7054-408D-9087-8DE91D09F1F2}">
      <dsp:nvSpPr>
        <dsp:cNvPr id="0" name=""/>
        <dsp:cNvSpPr/>
      </dsp:nvSpPr>
      <dsp:spPr>
        <a:xfrm>
          <a:off x="2504442" y="0"/>
          <a:ext cx="1163315" cy="487362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Project work</a:t>
          </a:r>
          <a:endParaRPr lang="ru-RU" sz="1500" b="1" kern="1200" dirty="0"/>
        </a:p>
      </dsp:txBody>
      <dsp:txXfrm>
        <a:off x="2504442" y="0"/>
        <a:ext cx="1163315" cy="1462087"/>
      </dsp:txXfrm>
    </dsp:sp>
    <dsp:sp modelId="{9E6C78EC-CB08-4865-BBB8-1973930336BF}">
      <dsp:nvSpPr>
        <dsp:cNvPr id="0" name=""/>
        <dsp:cNvSpPr/>
      </dsp:nvSpPr>
      <dsp:spPr>
        <a:xfrm>
          <a:off x="2620773" y="1463515"/>
          <a:ext cx="930652" cy="1469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14 hours</a:t>
          </a:r>
          <a:endParaRPr lang="ru-RU" sz="1600" kern="1200" dirty="0"/>
        </a:p>
      </dsp:txBody>
      <dsp:txXfrm>
        <a:off x="2648031" y="1490773"/>
        <a:ext cx="876136" cy="1414948"/>
      </dsp:txXfrm>
    </dsp:sp>
    <dsp:sp modelId="{2FEABD5C-D971-4FCA-B110-05E3134FA5E3}">
      <dsp:nvSpPr>
        <dsp:cNvPr id="0" name=""/>
        <dsp:cNvSpPr/>
      </dsp:nvSpPr>
      <dsp:spPr>
        <a:xfrm>
          <a:off x="2620773" y="3159051"/>
          <a:ext cx="930652" cy="1469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In class, online, in groups</a:t>
          </a:r>
          <a:endParaRPr lang="ru-RU" sz="1200" kern="1200" dirty="0"/>
        </a:p>
      </dsp:txBody>
      <dsp:txXfrm>
        <a:off x="2648031" y="3186309"/>
        <a:ext cx="876136" cy="1414948"/>
      </dsp:txXfrm>
    </dsp:sp>
    <dsp:sp modelId="{D42F4DB4-FAFD-42D2-9B0C-5BF2F4BB7445}">
      <dsp:nvSpPr>
        <dsp:cNvPr id="0" name=""/>
        <dsp:cNvSpPr/>
      </dsp:nvSpPr>
      <dsp:spPr>
        <a:xfrm>
          <a:off x="3755006" y="0"/>
          <a:ext cx="1163315" cy="487362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Event</a:t>
          </a:r>
          <a:endParaRPr lang="ru-RU" sz="1500" b="1" kern="1200" dirty="0"/>
        </a:p>
      </dsp:txBody>
      <dsp:txXfrm>
        <a:off x="3755006" y="0"/>
        <a:ext cx="1163315" cy="1462087"/>
      </dsp:txXfrm>
    </dsp:sp>
    <dsp:sp modelId="{61B8162C-AC9D-4FFD-8C71-B8DBDE315C6E}">
      <dsp:nvSpPr>
        <dsp:cNvPr id="0" name=""/>
        <dsp:cNvSpPr/>
      </dsp:nvSpPr>
      <dsp:spPr>
        <a:xfrm>
          <a:off x="3871337" y="1463515"/>
          <a:ext cx="930652" cy="1469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8 hours incl. venue preparation</a:t>
          </a:r>
          <a:endParaRPr lang="ru-RU" sz="1600" kern="1200" dirty="0"/>
        </a:p>
      </dsp:txBody>
      <dsp:txXfrm>
        <a:off x="3898595" y="1490773"/>
        <a:ext cx="876136" cy="1414948"/>
      </dsp:txXfrm>
    </dsp:sp>
    <dsp:sp modelId="{8E9C3005-D004-4575-BF6F-BA238F2EC4CD}">
      <dsp:nvSpPr>
        <dsp:cNvPr id="0" name=""/>
        <dsp:cNvSpPr/>
      </dsp:nvSpPr>
      <dsp:spPr>
        <a:xfrm>
          <a:off x="3871337" y="3159051"/>
          <a:ext cx="930652" cy="1469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In class, in groups, assessment by clients and  professor</a:t>
          </a:r>
          <a:endParaRPr lang="ru-RU" sz="1200" kern="1200" dirty="0"/>
        </a:p>
      </dsp:txBody>
      <dsp:txXfrm>
        <a:off x="3898595" y="3186309"/>
        <a:ext cx="876136" cy="1414948"/>
      </dsp:txXfrm>
    </dsp:sp>
    <dsp:sp modelId="{F3D8BE81-45B1-40D5-91FE-F0DA26E6B146}">
      <dsp:nvSpPr>
        <dsp:cNvPr id="0" name=""/>
        <dsp:cNvSpPr/>
      </dsp:nvSpPr>
      <dsp:spPr>
        <a:xfrm>
          <a:off x="5005569" y="0"/>
          <a:ext cx="1163315" cy="487362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Exam </a:t>
          </a:r>
          <a:endParaRPr lang="ru-RU" sz="1500" b="1" kern="1200" dirty="0"/>
        </a:p>
      </dsp:txBody>
      <dsp:txXfrm>
        <a:off x="5005569" y="0"/>
        <a:ext cx="1163315" cy="1462087"/>
      </dsp:txXfrm>
    </dsp:sp>
    <dsp:sp modelId="{40EF8A0D-FA2D-47E4-936E-B2413FEE0A50}">
      <dsp:nvSpPr>
        <dsp:cNvPr id="0" name=""/>
        <dsp:cNvSpPr/>
      </dsp:nvSpPr>
      <dsp:spPr>
        <a:xfrm>
          <a:off x="5121901" y="1463515"/>
          <a:ext cx="930652" cy="1469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In 2 months</a:t>
          </a:r>
          <a:endParaRPr lang="ru-RU" sz="1600" kern="1200" dirty="0"/>
        </a:p>
      </dsp:txBody>
      <dsp:txXfrm>
        <a:off x="5149159" y="1490773"/>
        <a:ext cx="876136" cy="1414948"/>
      </dsp:txXfrm>
    </dsp:sp>
    <dsp:sp modelId="{C481958F-C3F7-4683-AB3E-C8BACD58B655}">
      <dsp:nvSpPr>
        <dsp:cNvPr id="0" name=""/>
        <dsp:cNvSpPr/>
      </dsp:nvSpPr>
      <dsp:spPr>
        <a:xfrm>
          <a:off x="5121901" y="3159051"/>
          <a:ext cx="930652" cy="1469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Postproduction + work on mistakes, assessment by professor and group leader (KPI)</a:t>
          </a:r>
          <a:endParaRPr lang="ru-RU" sz="1200" kern="1200" dirty="0"/>
        </a:p>
      </dsp:txBody>
      <dsp:txXfrm>
        <a:off x="5149159" y="3186309"/>
        <a:ext cx="876136" cy="14149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64B31D-EECD-4738-BD6A-9F831231C23F}" type="datetimeFigureOut">
              <a:rPr lang="ru-RU" smtClean="0"/>
              <a:t>16.09.2019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25A204-CFEB-4722-BC70-AB7791275F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134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AA4EF-4CEB-4E9A-A0A4-9F1C25EC37BD}" type="datetimeFigureOut">
              <a:rPr lang="ru-RU" smtClean="0"/>
              <a:t>16.09.2019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70B816-4CF6-40CA-BD7D-E5F9DEC416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056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1F063-CA41-4B3F-84B9-530C41A482DF}" type="datetime1">
              <a:rPr lang="ru-RU" smtClean="0"/>
              <a:t>16.09.2019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Olga Gavrilina, RANEPA,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A02F0-7A1C-4127-8CFB-34671B80A4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8170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02EAD-E77E-4220-BF65-E2680EE9F474}" type="datetime1">
              <a:rPr lang="ru-RU" smtClean="0"/>
              <a:t>16.09.2019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Olga Gavrilina, RANEPA,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A02F0-7A1C-4127-8CFB-34671B80A4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6347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632C-D0F4-47FC-8E20-5F99D0ACECE5}" type="datetime1">
              <a:rPr lang="ru-RU" smtClean="0"/>
              <a:t>16.09.2019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Olga Gavrilina, RANEPA,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A02F0-7A1C-4127-8CFB-34671B80A4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342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62317-31ED-4C29-A721-0147FA83514C}" type="datetime1">
              <a:rPr lang="ru-RU" smtClean="0"/>
              <a:t>16.09.2019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Olga Gavrilina, RANEPA,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A02F0-7A1C-4127-8CFB-34671B80A4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1763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11E4E-CFB0-48EE-B71C-60D276155820}" type="datetime1">
              <a:rPr lang="ru-RU" smtClean="0"/>
              <a:t>16.09.2019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Olga Gavrilina, RANEPA,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A02F0-7A1C-4127-8CFB-34671B80A4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7146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65B2F-E3FB-4EDD-8C3F-44B6801A700E}" type="datetime1">
              <a:rPr lang="ru-RU" smtClean="0"/>
              <a:t>16.09.2019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Olga Gavrilina, RANEPA, 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A02F0-7A1C-4127-8CFB-34671B80A4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3706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A7191-6AE9-4E4C-8C6D-434ED4E56569}" type="datetime1">
              <a:rPr lang="ru-RU" smtClean="0"/>
              <a:t>16.09.2019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Olga Gavrilina, RANEPA, 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A02F0-7A1C-4127-8CFB-34671B80A4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9445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CBEC0-259F-4455-880D-6A9C26EE0467}" type="datetime1">
              <a:rPr lang="ru-RU" smtClean="0"/>
              <a:t>16.09.2019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Olga Gavrilina, RANEPA, 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A02F0-7A1C-4127-8CFB-34671B80A4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143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14628-F011-458E-8DC7-B7A7A28C03DA}" type="datetime1">
              <a:rPr lang="ru-RU" smtClean="0"/>
              <a:t>16.09.2019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Olga Gavrilina, RANEPA, 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A02F0-7A1C-4127-8CFB-34671B80A4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1919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538E7-8114-4346-AEBF-0039A9CCFC98}" type="datetime1">
              <a:rPr lang="ru-RU" smtClean="0"/>
              <a:t>16.09.2019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Olga Gavrilina, RANEPA, 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A02F0-7A1C-4127-8CFB-34671B80A4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511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89BD8-19CF-463D-BFE4-DF680A6F0D1E}" type="datetime1">
              <a:rPr lang="ru-RU" smtClean="0"/>
              <a:t>16.09.2019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Olga Gavrilina, RANEPA, 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A02F0-7A1C-4127-8CFB-34671B80A4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185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F4367-F21D-4308-8B18-DB3D300FE533}" type="datetime1">
              <a:rPr lang="ru-RU" smtClean="0"/>
              <a:t>16.09.2019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Olga Gavrilina, RANEPA,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A02F0-7A1C-4127-8CFB-34671B80A4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313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827086" y="393700"/>
            <a:ext cx="3944938" cy="154989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839785" y="4701472"/>
            <a:ext cx="3932238" cy="115957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839786" y="2057400"/>
            <a:ext cx="3932237" cy="249641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/>
              <a:t>Event management module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000" dirty="0" smtClean="0"/>
              <a:t>28 academic hours</a:t>
            </a:r>
            <a:br>
              <a:rPr lang="en-US" sz="2000" dirty="0" smtClean="0"/>
            </a:br>
            <a:r>
              <a:rPr lang="en-US" sz="2000" dirty="0" smtClean="0"/>
              <a:t>MA students, 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year, Autumn semester</a:t>
            </a:r>
            <a:br>
              <a:rPr lang="en-US" sz="2000" dirty="0" smtClean="0"/>
            </a:br>
            <a:endParaRPr lang="ru-RU" sz="2000" dirty="0"/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2005750"/>
              </p:ext>
            </p:extLst>
          </p:nvPr>
        </p:nvGraphicFramePr>
        <p:xfrm>
          <a:off x="5183188" y="987425"/>
          <a:ext cx="61722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b="1" dirty="0" smtClean="0"/>
              <a:t>REAL EVENT</a:t>
            </a:r>
          </a:p>
          <a:p>
            <a:r>
              <a:rPr lang="en-US" b="1" dirty="0">
                <a:solidFill>
                  <a:schemeClr val="bg1"/>
                </a:solidFill>
              </a:rPr>
              <a:t>S</a:t>
            </a:r>
            <a:r>
              <a:rPr lang="en-US" b="1" dirty="0" smtClean="0">
                <a:solidFill>
                  <a:schemeClr val="bg1"/>
                </a:solidFill>
              </a:rPr>
              <a:t>hort, in class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Real planning and communication with a client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No complains from students who are in event business already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No reputational risk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Budget</a:t>
            </a:r>
          </a:p>
          <a:p>
            <a:endParaRPr lang="en-US" dirty="0"/>
          </a:p>
          <a:p>
            <a:r>
              <a:rPr lang="en-US" b="1" dirty="0" smtClean="0"/>
              <a:t>CLIENT 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1</a:t>
            </a:r>
            <a:r>
              <a:rPr lang="en-US" b="1" baseline="30000" dirty="0" smtClean="0">
                <a:solidFill>
                  <a:schemeClr val="bg1"/>
                </a:solidFill>
              </a:rPr>
              <a:t>ST</a:t>
            </a:r>
            <a:r>
              <a:rPr lang="en-US" b="1" dirty="0" smtClean="0">
                <a:solidFill>
                  <a:schemeClr val="bg1"/>
                </a:solidFill>
              </a:rPr>
              <a:t> YEAR BACHELOR STUDENTS</a:t>
            </a:r>
          </a:p>
          <a:p>
            <a:endParaRPr lang="en-US" b="1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9" name="Стрелка вниз 8"/>
          <p:cNvSpPr/>
          <p:nvPr/>
        </p:nvSpPr>
        <p:spPr>
          <a:xfrm>
            <a:off x="2299063" y="4486763"/>
            <a:ext cx="822960" cy="253320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839785" y="5982789"/>
            <a:ext cx="10515603" cy="35269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EVENTS CAN BE USED BY UNIVERSITY FOR OPEN DAYS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183188" y="457200"/>
            <a:ext cx="6172200" cy="43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MODULE STRUCTURE</a:t>
            </a:r>
            <a:endParaRPr lang="ru-RU" dirty="0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1"/>
          </p:nvPr>
        </p:nvSpPr>
        <p:spPr>
          <a:xfrm>
            <a:off x="839784" y="6449287"/>
            <a:ext cx="10515604" cy="365125"/>
          </a:xfrm>
        </p:spPr>
        <p:txBody>
          <a:bodyPr/>
          <a:lstStyle/>
          <a:p>
            <a:r>
              <a:rPr lang="en-US" dirty="0" smtClean="0"/>
              <a:t>Olga </a:t>
            </a:r>
            <a:r>
              <a:rPr lang="en-US" dirty="0" err="1" smtClean="0"/>
              <a:t>Gavrilina</a:t>
            </a:r>
            <a:r>
              <a:rPr lang="en-US" dirty="0" smtClean="0"/>
              <a:t>, RANEPA, Russia, +7-903-189-04-44, gavrilina-op@ranepa.ru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56774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125</Words>
  <Application>Microsoft Office PowerPoint</Application>
  <PresentationFormat>Широкоэкранный</PresentationFormat>
  <Paragraphs>31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Event management module 28 academic hours MA students, 2nd year, Autumn semester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Event management module 28 ac.hours MA students, 2nd year</dc:title>
  <dc:creator>паша чакмак</dc:creator>
  <cp:lastModifiedBy>паша чакмак</cp:lastModifiedBy>
  <cp:revision>7</cp:revision>
  <dcterms:created xsi:type="dcterms:W3CDTF">2019-09-16T12:19:05Z</dcterms:created>
  <dcterms:modified xsi:type="dcterms:W3CDTF">2019-09-16T13:05:58Z</dcterms:modified>
</cp:coreProperties>
</file>