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3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2"/>
  </p:normalViewPr>
  <p:slideViewPr>
    <p:cSldViewPr snapToGrid="0" snapToObjects="1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6E3E6-3F2B-5344-B2BC-8C07ACC70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9C3888-B56F-4140-AE55-8B8E4BF42B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6528C-C2DF-2540-93F5-5CCC49EB0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50DD-81A6-D147-89AA-EF65F59DE2E7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C7114-F546-CC4B-AA90-8173877BB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128B5-D8AD-9D47-B406-7AFBFCAC1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2785-516A-6E49-BE12-79AD149AC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458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03722-4DEA-D042-BE48-6F2A278AD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1A49BB-A6DE-BE49-B5D9-A3FAA3391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CD71B-A43F-204C-B985-94436345B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50DD-81A6-D147-89AA-EF65F59DE2E7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1D408-AF55-1042-AEB1-5606B3C1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9DBF9-7E59-AF41-8747-563C94EFF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2785-516A-6E49-BE12-79AD149AC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763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16FCE4-F9AE-234B-82CD-FBCADE4BD8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4EE20-408E-614C-A480-B659517F7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0391D-5FB9-2B40-A3C6-102D2B1DA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50DD-81A6-D147-89AA-EF65F59DE2E7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038BD-2589-4147-96DD-D400B9814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0525B-28E0-9B45-9847-F4A72C78A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2785-516A-6E49-BE12-79AD149AC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71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9958B-C334-EE49-ABA2-68A802C6F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63B95-F23D-0545-AA64-9BFCECADE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B407A-201D-624B-9814-DCAEDAAAB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50DD-81A6-D147-89AA-EF65F59DE2E7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35F2D-10BE-1B48-96CE-6ADEC88B4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39643-6E57-AF4D-A88A-788D02B2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2785-516A-6E49-BE12-79AD149AC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7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E6C31-E48A-C440-9953-CBA30296F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01A083-20C7-C94F-ADEC-11EE70887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56FB2-0643-A540-8EE8-1EE9A589B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50DD-81A6-D147-89AA-EF65F59DE2E7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17794-8EA3-1A4A-8E4D-C76CE7FF7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7D8FD-24A7-C34E-9ADD-602EE20C7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2785-516A-6E49-BE12-79AD149AC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23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18C75-C344-504F-8CB8-EE292EB3C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F3731-23E3-474E-B4C7-74F975BBBD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D3CF85-DADC-F943-923B-EBCA0580B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008CA3-F64D-094A-8FA3-6BB05CD06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50DD-81A6-D147-89AA-EF65F59DE2E7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B9F527-176E-FB47-8749-F4BA8EDC2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86037A-7613-2243-92DB-0A58F48CE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2785-516A-6E49-BE12-79AD149AC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720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461D4-6A6D-6C40-A09E-97985D16B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88938-0E00-AA40-8558-845B9DA34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C431BA-2527-E04B-97CC-8B2FCF19F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7AFAAB-4386-734A-8936-68E8DC6B31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420435-1422-0A45-9177-7C193DB414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95FE90-8352-FF41-80AF-27B1F6824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50DD-81A6-D147-89AA-EF65F59DE2E7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F319E3-5CCE-1A44-8FE8-01D2031E5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A51ADD-E856-CE43-9A5C-21AE0AE24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2785-516A-6E49-BE12-79AD149AC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04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3CD90-4F4C-1145-95B8-DA95394B2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F6256D-C5FC-B343-BD7C-76DC53EDA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50DD-81A6-D147-89AA-EF65F59DE2E7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48EA52-B525-454D-9F47-537674E47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730024-8EE3-E842-84BC-B89CA282C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2785-516A-6E49-BE12-79AD149AC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70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2A21EB-583D-4349-BEBC-81D631BB9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50DD-81A6-D147-89AA-EF65F59DE2E7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2680EE-F699-174C-A474-3EE491DB9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FF7B40-C1B1-6744-8BF5-0316859FD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2785-516A-6E49-BE12-79AD149AC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62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DD850-B87A-FD42-9D15-9F3F32EE8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8DEFD-AD48-B641-BC59-B582709F6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9950C-8116-784F-828E-87BA688335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7270E4-0446-7849-9DB7-6F1B114B7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50DD-81A6-D147-89AA-EF65F59DE2E7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00A5D6-B1E8-B64F-89B6-57D3FBC90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B4529-5483-E247-9B69-0F497D44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2785-516A-6E49-BE12-79AD149AC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80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699D5-B6DB-AD47-BAC9-3B450F0D8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1DF565-4574-9542-BD84-32D193ECFE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F8780B-8CED-124D-9A71-C2916EFC54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A9F830-D662-F642-ADF2-0FC7BFCB0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50DD-81A6-D147-89AA-EF65F59DE2E7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419244-7324-9C4C-8D16-85699D724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1F914A-C82C-CD45-B615-559E0A39C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2785-516A-6E49-BE12-79AD149AC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984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814A13-3CD6-184B-9B81-6DD831D52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B31981-03BD-CC44-BE6A-A33E21B1F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22A82-C3FB-1E46-9979-E6C22E0BB8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950DD-81A6-D147-89AA-EF65F59DE2E7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239DE-22F1-9149-A3CD-33E266B3B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31E96-9DE1-1D4A-9926-BC76422AD1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F2785-516A-6E49-BE12-79AD149AC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940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526" y="1721972"/>
            <a:ext cx="4968552" cy="5112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92905C9E-E3EC-8C42-8D23-C6C5715919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82"/>
          <a:stretch/>
        </p:blipFill>
        <p:spPr bwMode="auto">
          <a:xfrm>
            <a:off x="842664" y="365125"/>
            <a:ext cx="3185485" cy="975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 descr="Картинки по запросу крауслаб">
            <a:extLst>
              <a:ext uri="{FF2B5EF4-FFF2-40B4-BE49-F238E27FC236}">
                <a16:creationId xmlns:a16="http://schemas.microsoft.com/office/drawing/2014/main" id="{8C76CBE7-75B5-4F4C-83DA-EB4F2591E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149" y="723113"/>
            <a:ext cx="3185485" cy="551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10">
            <a:extLst>
              <a:ext uri="{FF2B5EF4-FFF2-40B4-BE49-F238E27FC236}">
                <a16:creationId xmlns:a16="http://schemas.microsoft.com/office/drawing/2014/main" id="{0616B373-6AF9-5D4E-81AD-03126F2475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014" y="282746"/>
            <a:ext cx="3157406" cy="1983043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89B66133-2E58-1D45-A132-6A5A7E51B9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897" y="2740230"/>
            <a:ext cx="2628591" cy="3603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510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olga Kovbasyuk</dc:creator>
  <cp:lastModifiedBy>olga Kovbasyuk</cp:lastModifiedBy>
  <cp:revision>3</cp:revision>
  <dcterms:created xsi:type="dcterms:W3CDTF">2019-09-14T17:54:58Z</dcterms:created>
  <dcterms:modified xsi:type="dcterms:W3CDTF">2019-10-15T20:04:45Z</dcterms:modified>
</cp:coreProperties>
</file>