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E3E6-3F2B-5344-B2BC-8C07ACC70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C3888-B56F-4140-AE55-8B8E4BF42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6528C-C2DF-2540-93F5-5CCC49EB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C7114-F546-CC4B-AA90-8173877B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128B5-D8AD-9D47-B406-7AFBFCAC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45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3722-4DEA-D042-BE48-6F2A278A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1A49BB-A6DE-BE49-B5D9-A3FAA3391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CD71B-A43F-204C-B985-94436345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D408-AF55-1042-AEB1-5606B3C1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9DBF9-7E59-AF41-8747-563C94EF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76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6FCE4-F9AE-234B-82CD-FBCADE4BD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4EE20-408E-614C-A480-B659517F7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0391D-5FB9-2B40-A3C6-102D2B1DA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038BD-2589-4147-96DD-D400B981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0525B-28E0-9B45-9847-F4A72C78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1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958B-C334-EE49-ABA2-68A802C6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63B95-F23D-0545-AA64-9BFCECADE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407A-201D-624B-9814-DCAEDAAAB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35F2D-10BE-1B48-96CE-6ADEC88B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39643-6E57-AF4D-A88A-788D02B2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7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E6C31-E48A-C440-9953-CBA30296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1A083-20C7-C94F-ADEC-11EE7088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56FB2-0643-A540-8EE8-1EE9A589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17794-8EA3-1A4A-8E4D-C76CE7FF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7D8FD-24A7-C34E-9ADD-602EE20C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23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18C75-C344-504F-8CB8-EE292EB3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F3731-23E3-474E-B4C7-74F975BBB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3CF85-DADC-F943-923B-EBCA0580B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08CA3-F64D-094A-8FA3-6BB05CD06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9F527-176E-FB47-8749-F4BA8EDC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6037A-7613-2243-92DB-0A58F48C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2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61D4-6A6D-6C40-A09E-97985D16B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88938-0E00-AA40-8558-845B9DA34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431BA-2527-E04B-97CC-8B2FCF19F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AFAAB-4386-734A-8936-68E8DC6B3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20435-1422-0A45-9177-7C193DB41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95FE90-8352-FF41-80AF-27B1F682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319E3-5CCE-1A44-8FE8-01D2031E5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A51ADD-E856-CE43-9A5C-21AE0AE2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4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CD90-4F4C-1145-95B8-DA95394B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6256D-C5FC-B343-BD7C-76DC53EDA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8EA52-B525-454D-9F47-537674E4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30024-8EE3-E842-84BC-B89CA282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70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2A21EB-583D-4349-BEBC-81D631BB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680EE-F699-174C-A474-3EE491DB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F7B40-C1B1-6744-8BF5-0316859F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62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D850-B87A-FD42-9D15-9F3F32EE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8DEFD-AD48-B641-BC59-B582709F6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9950C-8116-784F-828E-87BA68833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270E4-0446-7849-9DB7-6F1B114B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0A5D6-B1E8-B64F-89B6-57D3FBC9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B4529-5483-E247-9B69-0F497D44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0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699D5-B6DB-AD47-BAC9-3B450F0D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1DF565-4574-9542-BD84-32D193ECF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8780B-8CED-124D-9A71-C2916EFC5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9F830-D662-F642-ADF2-0FC7BFCB0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19244-7324-9C4C-8D16-85699D72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F914A-C82C-CD45-B615-559E0A39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98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814A13-3CD6-184B-9B81-6DD831D52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31981-03BD-CC44-BE6A-A33E21B1F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2A82-C3FB-1E46-9979-E6C22E0BB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950DD-81A6-D147-89AA-EF65F59DE2E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239DE-22F1-9149-A3CD-33E266B3B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31E96-9DE1-1D4A-9926-BC76422AD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2785-516A-6E49-BE12-79AD149AC2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94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526" y="1721972"/>
            <a:ext cx="4968552" cy="5112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2905C9E-E3EC-8C42-8D23-C6C5715919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82"/>
          <a:stretch/>
        </p:blipFill>
        <p:spPr bwMode="auto">
          <a:xfrm>
            <a:off x="842664" y="365125"/>
            <a:ext cx="3185485" cy="97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Картинки по запросу крауслаб">
            <a:extLst>
              <a:ext uri="{FF2B5EF4-FFF2-40B4-BE49-F238E27FC236}">
                <a16:creationId xmlns:a16="http://schemas.microsoft.com/office/drawing/2014/main" id="{8C76CBE7-75B5-4F4C-83DA-EB4F2591E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149" y="723113"/>
            <a:ext cx="3185485" cy="55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10">
            <a:extLst>
              <a:ext uri="{FF2B5EF4-FFF2-40B4-BE49-F238E27FC236}">
                <a16:creationId xmlns:a16="http://schemas.microsoft.com/office/drawing/2014/main" id="{0616B373-6AF9-5D4E-81AD-03126F247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014" y="282746"/>
            <a:ext cx="3157406" cy="198304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89B66133-2E58-1D45-A132-6A5A7E51B9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897" y="2740230"/>
            <a:ext cx="2628591" cy="360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1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Kovbasyuk</dc:creator>
  <cp:lastModifiedBy>olga Kovbasyuk</cp:lastModifiedBy>
  <cp:revision>3</cp:revision>
  <dcterms:created xsi:type="dcterms:W3CDTF">2019-09-14T17:54:58Z</dcterms:created>
  <dcterms:modified xsi:type="dcterms:W3CDTF">2019-10-15T20:04:45Z</dcterms:modified>
</cp:coreProperties>
</file>